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259" r:id="rId4"/>
    <p:sldId id="261" r:id="rId5"/>
    <p:sldId id="263" r:id="rId6"/>
    <p:sldId id="264" r:id="rId7"/>
    <p:sldId id="265" r:id="rId8"/>
    <p:sldId id="266" r:id="rId9"/>
    <p:sldId id="268" r:id="rId10"/>
    <p:sldId id="269" r:id="rId11"/>
    <p:sldId id="270" r:id="rId12"/>
    <p:sldId id="272" r:id="rId13"/>
    <p:sldId id="273" r:id="rId14"/>
    <p:sldId id="275" r:id="rId15"/>
    <p:sldId id="277" r:id="rId16"/>
    <p:sldId id="278"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4"/>
    <p:restoredTop sz="94399"/>
  </p:normalViewPr>
  <p:slideViewPr>
    <p:cSldViewPr snapToGrid="0" snapToObjects="1">
      <p:cViewPr>
        <p:scale>
          <a:sx n="37" d="100"/>
          <a:sy n="37" d="100"/>
        </p:scale>
        <p:origin x="1176" y="1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DF9E2-92B1-B648-9921-7ACAD12F49C1}" type="datetimeFigureOut">
              <a:rPr lang="en-US" smtClean="0"/>
              <a:t>5/5/19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B3139-4D9C-4B42-99F3-4EC41E695416}" type="slidenum">
              <a:rPr lang="en-US" smtClean="0"/>
              <a:t>‹#›</a:t>
            </a:fld>
            <a:endParaRPr lang="en-US"/>
          </a:p>
        </p:txBody>
      </p:sp>
    </p:spTree>
    <p:extLst>
      <p:ext uri="{BB962C8B-B14F-4D97-AF65-F5344CB8AC3E}">
        <p14:creationId xmlns:p14="http://schemas.microsoft.com/office/powerpoint/2010/main" val="274030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be given the opportunity to respond; answers could be things similar to: when you say what you want, giving your opinion on something, picking someone. It’s also possible that no student will know what a vote is, which is okay.</a:t>
            </a:r>
          </a:p>
          <a:p>
            <a:endParaRPr lang="en-US" dirty="0"/>
          </a:p>
        </p:txBody>
      </p:sp>
      <p:sp>
        <p:nvSpPr>
          <p:cNvPr id="4" name="Slide Number Placeholder 3"/>
          <p:cNvSpPr>
            <a:spLocks noGrp="1"/>
          </p:cNvSpPr>
          <p:nvPr>
            <p:ph type="sldNum" sz="quarter" idx="5"/>
          </p:nvPr>
        </p:nvSpPr>
        <p:spPr/>
        <p:txBody>
          <a:bodyPr/>
          <a:lstStyle/>
          <a:p>
            <a:fld id="{743B3139-4D9C-4B42-99F3-4EC41E695416}" type="slidenum">
              <a:rPr lang="en-US" smtClean="0"/>
              <a:t>2</a:t>
            </a:fld>
            <a:endParaRPr lang="en-US"/>
          </a:p>
        </p:txBody>
      </p:sp>
    </p:spTree>
    <p:extLst>
      <p:ext uri="{BB962C8B-B14F-4D97-AF65-F5344CB8AC3E}">
        <p14:creationId xmlns:p14="http://schemas.microsoft.com/office/powerpoint/2010/main" val="2013323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candidate makes speeches to get people to vote for them. (Point to right picture on the word speeches.)</a:t>
            </a:r>
          </a:p>
        </p:txBody>
      </p:sp>
      <p:sp>
        <p:nvSpPr>
          <p:cNvPr id="4" name="Slide Number Placeholder 3"/>
          <p:cNvSpPr>
            <a:spLocks noGrp="1"/>
          </p:cNvSpPr>
          <p:nvPr>
            <p:ph type="sldNum" sz="quarter" idx="5"/>
          </p:nvPr>
        </p:nvSpPr>
        <p:spPr/>
        <p:txBody>
          <a:bodyPr/>
          <a:lstStyle/>
          <a:p>
            <a:fld id="{743B3139-4D9C-4B42-99F3-4EC41E695416}" type="slidenum">
              <a:rPr lang="en-US" smtClean="0"/>
              <a:t>11</a:t>
            </a:fld>
            <a:endParaRPr lang="en-US"/>
          </a:p>
        </p:txBody>
      </p:sp>
    </p:spTree>
    <p:extLst>
      <p:ext uri="{BB962C8B-B14F-4D97-AF65-F5344CB8AC3E}">
        <p14:creationId xmlns:p14="http://schemas.microsoft.com/office/powerpoint/2010/main" val="376775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candidate wants people to vote for them. A candidate wants to BUILD CONSENSUS. Let’s say “BUILD CONSENSUS.” (Cup hand around ear, students will repeat)</a:t>
            </a:r>
          </a:p>
        </p:txBody>
      </p:sp>
      <p:sp>
        <p:nvSpPr>
          <p:cNvPr id="4" name="Slide Number Placeholder 3"/>
          <p:cNvSpPr>
            <a:spLocks noGrp="1"/>
          </p:cNvSpPr>
          <p:nvPr>
            <p:ph type="sldNum" sz="quarter" idx="5"/>
          </p:nvPr>
        </p:nvSpPr>
        <p:spPr/>
        <p:txBody>
          <a:bodyPr/>
          <a:lstStyle/>
          <a:p>
            <a:fld id="{743B3139-4D9C-4B42-99F3-4EC41E695416}" type="slidenum">
              <a:rPr lang="en-US" smtClean="0"/>
              <a:t>12</a:t>
            </a:fld>
            <a:endParaRPr lang="en-US"/>
          </a:p>
        </p:txBody>
      </p:sp>
    </p:spTree>
    <p:extLst>
      <p:ext uri="{BB962C8B-B14F-4D97-AF65-F5344CB8AC3E}">
        <p14:creationId xmlns:p14="http://schemas.microsoft.com/office/powerpoint/2010/main" val="217155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consensus is asking people to vote for you. I (point to self) am building consensus. </a:t>
            </a:r>
          </a:p>
          <a:p>
            <a:r>
              <a:rPr lang="en-US" dirty="0"/>
              <a:t>Teacher will demonstrate building consensus by asking students to vote for her: (Point to student) “Will you vote for me?” (point to self). Repeat 3 or four times.</a:t>
            </a:r>
          </a:p>
        </p:txBody>
      </p:sp>
      <p:sp>
        <p:nvSpPr>
          <p:cNvPr id="4" name="Slide Number Placeholder 3"/>
          <p:cNvSpPr>
            <a:spLocks noGrp="1"/>
          </p:cNvSpPr>
          <p:nvPr>
            <p:ph type="sldNum" sz="quarter" idx="5"/>
          </p:nvPr>
        </p:nvSpPr>
        <p:spPr/>
        <p:txBody>
          <a:bodyPr/>
          <a:lstStyle/>
          <a:p>
            <a:fld id="{743B3139-4D9C-4B42-99F3-4EC41E695416}" type="slidenum">
              <a:rPr lang="en-US" smtClean="0"/>
              <a:t>13</a:t>
            </a:fld>
            <a:endParaRPr lang="en-US"/>
          </a:p>
        </p:txBody>
      </p:sp>
    </p:spTree>
    <p:extLst>
      <p:ext uri="{BB962C8B-B14F-4D97-AF65-F5344CB8AC3E}">
        <p14:creationId xmlns:p14="http://schemas.microsoft.com/office/powerpoint/2010/main" val="276080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candidate has a campaign team (point to picture, specifically to people circled) that helps him build consensus. Let’s read this together (cup hand around ear, students will say what’s on the slide with the teacher.)</a:t>
            </a:r>
          </a:p>
        </p:txBody>
      </p:sp>
      <p:sp>
        <p:nvSpPr>
          <p:cNvPr id="4" name="Slide Number Placeholder 3"/>
          <p:cNvSpPr>
            <a:spLocks noGrp="1"/>
          </p:cNvSpPr>
          <p:nvPr>
            <p:ph type="sldNum" sz="quarter" idx="5"/>
          </p:nvPr>
        </p:nvSpPr>
        <p:spPr/>
        <p:txBody>
          <a:bodyPr/>
          <a:lstStyle/>
          <a:p>
            <a:fld id="{743B3139-4D9C-4B42-99F3-4EC41E695416}" type="slidenum">
              <a:rPr lang="en-US" smtClean="0"/>
              <a:t>14</a:t>
            </a:fld>
            <a:endParaRPr lang="en-US"/>
          </a:p>
        </p:txBody>
      </p:sp>
    </p:spTree>
    <p:extLst>
      <p:ext uri="{BB962C8B-B14F-4D97-AF65-F5344CB8AC3E}">
        <p14:creationId xmlns:p14="http://schemas.microsoft.com/office/powerpoint/2010/main" val="110677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campaign team asks people to vote for their candidate. (point to the lady on the phones, point to man with sign)</a:t>
            </a:r>
          </a:p>
        </p:txBody>
      </p:sp>
      <p:sp>
        <p:nvSpPr>
          <p:cNvPr id="4" name="Slide Number Placeholder 3"/>
          <p:cNvSpPr>
            <a:spLocks noGrp="1"/>
          </p:cNvSpPr>
          <p:nvPr>
            <p:ph type="sldNum" sz="quarter" idx="5"/>
          </p:nvPr>
        </p:nvSpPr>
        <p:spPr/>
        <p:txBody>
          <a:bodyPr/>
          <a:lstStyle/>
          <a:p>
            <a:fld id="{743B3139-4D9C-4B42-99F3-4EC41E695416}" type="slidenum">
              <a:rPr lang="en-US" smtClean="0"/>
              <a:t>15</a:t>
            </a:fld>
            <a:endParaRPr lang="en-US"/>
          </a:p>
        </p:txBody>
      </p:sp>
    </p:spTree>
    <p:extLst>
      <p:ext uri="{BB962C8B-B14F-4D97-AF65-F5344CB8AC3E}">
        <p14:creationId xmlns:p14="http://schemas.microsoft.com/office/powerpoint/2010/main" val="4183419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building consensus. I (point to self) am a candidate. (Student name, pointing to student) you are my CAMPAIGN TEAM. Can you ask people to vote for me? (student should turn to another student and ask, “will you vote for (teacher)?” If not, teacher can say, “Say, (student 2), will you vote for (teacher name)?”</a:t>
            </a:r>
          </a:p>
        </p:txBody>
      </p:sp>
      <p:sp>
        <p:nvSpPr>
          <p:cNvPr id="4" name="Slide Number Placeholder 3"/>
          <p:cNvSpPr>
            <a:spLocks noGrp="1"/>
          </p:cNvSpPr>
          <p:nvPr>
            <p:ph type="sldNum" sz="quarter" idx="5"/>
          </p:nvPr>
        </p:nvSpPr>
        <p:spPr/>
        <p:txBody>
          <a:bodyPr/>
          <a:lstStyle/>
          <a:p>
            <a:fld id="{743B3139-4D9C-4B42-99F3-4EC41E695416}" type="slidenum">
              <a:rPr lang="en-US" smtClean="0"/>
              <a:t>16</a:t>
            </a:fld>
            <a:endParaRPr lang="en-US"/>
          </a:p>
        </p:txBody>
      </p:sp>
    </p:spTree>
    <p:extLst>
      <p:ext uri="{BB962C8B-B14F-4D97-AF65-F5344CB8AC3E}">
        <p14:creationId xmlns:p14="http://schemas.microsoft.com/office/powerpoint/2010/main" val="320289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job! We (gesture around the room) are going to have a VOTE for class president. (Teacher will introduce the activity; found in first Learning Activity on lesson plan.)</a:t>
            </a:r>
          </a:p>
        </p:txBody>
      </p:sp>
      <p:sp>
        <p:nvSpPr>
          <p:cNvPr id="4" name="Slide Number Placeholder 3"/>
          <p:cNvSpPr>
            <a:spLocks noGrp="1"/>
          </p:cNvSpPr>
          <p:nvPr>
            <p:ph type="sldNum" sz="quarter" idx="5"/>
          </p:nvPr>
        </p:nvSpPr>
        <p:spPr/>
        <p:txBody>
          <a:bodyPr/>
          <a:lstStyle/>
          <a:p>
            <a:fld id="{743B3139-4D9C-4B42-99F3-4EC41E695416}" type="slidenum">
              <a:rPr lang="en-US" smtClean="0"/>
              <a:t>17</a:t>
            </a:fld>
            <a:endParaRPr lang="en-US"/>
          </a:p>
        </p:txBody>
      </p:sp>
    </p:spTree>
    <p:extLst>
      <p:ext uri="{BB962C8B-B14F-4D97-AF65-F5344CB8AC3E}">
        <p14:creationId xmlns:p14="http://schemas.microsoft.com/office/powerpoint/2010/main" val="161094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I’d like to know what you think about something. Raise your hand if you like doing MATH better than reading. (students will raise hands)</a:t>
            </a:r>
          </a:p>
        </p:txBody>
      </p:sp>
      <p:sp>
        <p:nvSpPr>
          <p:cNvPr id="4" name="Slide Number Placeholder 3"/>
          <p:cNvSpPr>
            <a:spLocks noGrp="1"/>
          </p:cNvSpPr>
          <p:nvPr>
            <p:ph type="sldNum" sz="quarter" idx="5"/>
          </p:nvPr>
        </p:nvSpPr>
        <p:spPr/>
        <p:txBody>
          <a:bodyPr/>
          <a:lstStyle/>
          <a:p>
            <a:fld id="{743B3139-4D9C-4B42-99F3-4EC41E695416}" type="slidenum">
              <a:rPr lang="en-US" smtClean="0"/>
              <a:t>3</a:t>
            </a:fld>
            <a:endParaRPr lang="en-US"/>
          </a:p>
        </p:txBody>
      </p:sp>
    </p:spTree>
    <p:extLst>
      <p:ext uri="{BB962C8B-B14F-4D97-AF65-F5344CB8AC3E}">
        <p14:creationId xmlns:p14="http://schemas.microsoft.com/office/powerpoint/2010/main" val="322628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you like reading better than doing math.</a:t>
            </a:r>
          </a:p>
        </p:txBody>
      </p:sp>
      <p:sp>
        <p:nvSpPr>
          <p:cNvPr id="4" name="Slide Number Placeholder 3"/>
          <p:cNvSpPr>
            <a:spLocks noGrp="1"/>
          </p:cNvSpPr>
          <p:nvPr>
            <p:ph type="sldNum" sz="quarter" idx="5"/>
          </p:nvPr>
        </p:nvSpPr>
        <p:spPr/>
        <p:txBody>
          <a:bodyPr/>
          <a:lstStyle/>
          <a:p>
            <a:fld id="{743B3139-4D9C-4B42-99F3-4EC41E695416}" type="slidenum">
              <a:rPr lang="en-US" smtClean="0"/>
              <a:t>4</a:t>
            </a:fld>
            <a:endParaRPr lang="en-US"/>
          </a:p>
        </p:txBody>
      </p:sp>
    </p:spTree>
    <p:extLst>
      <p:ext uri="{BB962C8B-B14F-4D97-AF65-F5344CB8AC3E}">
        <p14:creationId xmlns:p14="http://schemas.microsoft.com/office/powerpoint/2010/main" val="268494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all just voted! Good job!</a:t>
            </a:r>
          </a:p>
        </p:txBody>
      </p:sp>
      <p:sp>
        <p:nvSpPr>
          <p:cNvPr id="4" name="Slide Number Placeholder 3"/>
          <p:cNvSpPr>
            <a:spLocks noGrp="1"/>
          </p:cNvSpPr>
          <p:nvPr>
            <p:ph type="sldNum" sz="quarter" idx="5"/>
          </p:nvPr>
        </p:nvSpPr>
        <p:spPr/>
        <p:txBody>
          <a:bodyPr/>
          <a:lstStyle/>
          <a:p>
            <a:fld id="{743B3139-4D9C-4B42-99F3-4EC41E695416}" type="slidenum">
              <a:rPr lang="en-US" smtClean="0"/>
              <a:t>5</a:t>
            </a:fld>
            <a:endParaRPr lang="en-US"/>
          </a:p>
        </p:txBody>
      </p:sp>
    </p:spTree>
    <p:extLst>
      <p:ext uri="{BB962C8B-B14F-4D97-AF65-F5344CB8AC3E}">
        <p14:creationId xmlns:p14="http://schemas.microsoft.com/office/powerpoint/2010/main" val="207673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Votes can happen at school (gesture around the room and point straight down at the floor) but they also happen for our </a:t>
            </a:r>
            <a:r>
              <a:rPr lang="en-US" dirty="0" err="1"/>
              <a:t>whoooollle</a:t>
            </a:r>
            <a:r>
              <a:rPr lang="en-US" dirty="0"/>
              <a:t> country. (point at map) </a:t>
            </a:r>
          </a:p>
        </p:txBody>
      </p:sp>
      <p:sp>
        <p:nvSpPr>
          <p:cNvPr id="4" name="Slide Number Placeholder 3"/>
          <p:cNvSpPr>
            <a:spLocks noGrp="1"/>
          </p:cNvSpPr>
          <p:nvPr>
            <p:ph type="sldNum" sz="quarter" idx="5"/>
          </p:nvPr>
        </p:nvSpPr>
        <p:spPr/>
        <p:txBody>
          <a:bodyPr/>
          <a:lstStyle/>
          <a:p>
            <a:fld id="{743B3139-4D9C-4B42-99F3-4EC41E695416}" type="slidenum">
              <a:rPr lang="en-US" smtClean="0"/>
              <a:t>6</a:t>
            </a:fld>
            <a:endParaRPr lang="en-US"/>
          </a:p>
        </p:txBody>
      </p:sp>
    </p:spTree>
    <p:extLst>
      <p:ext uri="{BB962C8B-B14F-4D97-AF65-F5344CB8AC3E}">
        <p14:creationId xmlns:p14="http://schemas.microsoft.com/office/powerpoint/2010/main" val="260984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Voting is important. People wait in long lines (point at line picture) to vote. People are proud (point at the face of the lady with sticker, then sticker) to vote.</a:t>
            </a:r>
          </a:p>
        </p:txBody>
      </p:sp>
      <p:sp>
        <p:nvSpPr>
          <p:cNvPr id="4" name="Slide Number Placeholder 3"/>
          <p:cNvSpPr>
            <a:spLocks noGrp="1"/>
          </p:cNvSpPr>
          <p:nvPr>
            <p:ph type="sldNum" sz="quarter" idx="5"/>
          </p:nvPr>
        </p:nvSpPr>
        <p:spPr/>
        <p:txBody>
          <a:bodyPr/>
          <a:lstStyle/>
          <a:p>
            <a:fld id="{743B3139-4D9C-4B42-99F3-4EC41E695416}" type="slidenum">
              <a:rPr lang="en-US" smtClean="0"/>
              <a:t>7</a:t>
            </a:fld>
            <a:endParaRPr lang="en-US"/>
          </a:p>
        </p:txBody>
      </p:sp>
    </p:spTree>
    <p:extLst>
      <p:ext uri="{BB962C8B-B14F-4D97-AF65-F5344CB8AC3E}">
        <p14:creationId xmlns:p14="http://schemas.microsoft.com/office/powerpoint/2010/main" val="146011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vote on a BALLOT. (point to picture) Can you say ballot? (Cup hand around ear, students will repeat word). A ballot is a piece of paper. (Hold up or point to a piece of paper.)</a:t>
            </a:r>
          </a:p>
        </p:txBody>
      </p:sp>
      <p:sp>
        <p:nvSpPr>
          <p:cNvPr id="4" name="Slide Number Placeholder 3"/>
          <p:cNvSpPr>
            <a:spLocks noGrp="1"/>
          </p:cNvSpPr>
          <p:nvPr>
            <p:ph type="sldNum" sz="quarter" idx="5"/>
          </p:nvPr>
        </p:nvSpPr>
        <p:spPr/>
        <p:txBody>
          <a:bodyPr/>
          <a:lstStyle/>
          <a:p>
            <a:fld id="{743B3139-4D9C-4B42-99F3-4EC41E695416}" type="slidenum">
              <a:rPr lang="en-US" smtClean="0"/>
              <a:t>8</a:t>
            </a:fld>
            <a:endParaRPr lang="en-US"/>
          </a:p>
        </p:txBody>
      </p:sp>
    </p:spTree>
    <p:extLst>
      <p:ext uri="{BB962C8B-B14F-4D97-AF65-F5344CB8AC3E}">
        <p14:creationId xmlns:p14="http://schemas.microsoft.com/office/powerpoint/2010/main" val="2066079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vote for a candidate. Can you say candidate? (Cup hand around ear, students will pronounce word). What is a candidate? </a:t>
            </a:r>
          </a:p>
          <a:p>
            <a:r>
              <a:rPr lang="en-US" dirty="0"/>
              <a:t>Possible answers: Someone who wants to be president, a guy who is on tv, an option</a:t>
            </a:r>
          </a:p>
          <a:p>
            <a:endParaRPr lang="en-US" dirty="0"/>
          </a:p>
        </p:txBody>
      </p:sp>
      <p:sp>
        <p:nvSpPr>
          <p:cNvPr id="4" name="Slide Number Placeholder 3"/>
          <p:cNvSpPr>
            <a:spLocks noGrp="1"/>
          </p:cNvSpPr>
          <p:nvPr>
            <p:ph type="sldNum" sz="quarter" idx="5"/>
          </p:nvPr>
        </p:nvSpPr>
        <p:spPr/>
        <p:txBody>
          <a:bodyPr/>
          <a:lstStyle/>
          <a:p>
            <a:fld id="{743B3139-4D9C-4B42-99F3-4EC41E695416}" type="slidenum">
              <a:rPr lang="en-US" smtClean="0"/>
              <a:t>9</a:t>
            </a:fld>
            <a:endParaRPr lang="en-US"/>
          </a:p>
        </p:txBody>
      </p:sp>
    </p:spTree>
    <p:extLst>
      <p:ext uri="{BB962C8B-B14F-4D97-AF65-F5344CB8AC3E}">
        <p14:creationId xmlns:p14="http://schemas.microsoft.com/office/powerpoint/2010/main" val="289037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CANDIDATE wants people to vote for them.</a:t>
            </a:r>
          </a:p>
        </p:txBody>
      </p:sp>
      <p:sp>
        <p:nvSpPr>
          <p:cNvPr id="4" name="Slide Number Placeholder 3"/>
          <p:cNvSpPr>
            <a:spLocks noGrp="1"/>
          </p:cNvSpPr>
          <p:nvPr>
            <p:ph type="sldNum" sz="quarter" idx="5"/>
          </p:nvPr>
        </p:nvSpPr>
        <p:spPr/>
        <p:txBody>
          <a:bodyPr/>
          <a:lstStyle/>
          <a:p>
            <a:fld id="{743B3139-4D9C-4B42-99F3-4EC41E695416}" type="slidenum">
              <a:rPr lang="en-US" smtClean="0"/>
              <a:t>10</a:t>
            </a:fld>
            <a:endParaRPr lang="en-US"/>
          </a:p>
        </p:txBody>
      </p:sp>
    </p:spTree>
    <p:extLst>
      <p:ext uri="{BB962C8B-B14F-4D97-AF65-F5344CB8AC3E}">
        <p14:creationId xmlns:p14="http://schemas.microsoft.com/office/powerpoint/2010/main" val="166929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D56B-E63C-3540-9A59-15AB405023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504EEF-B1E5-394B-B9EA-B659C0383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A0668-0D72-1642-B005-31BFAEA2E3A7}"/>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5" name="Footer Placeholder 4">
            <a:extLst>
              <a:ext uri="{FF2B5EF4-FFF2-40B4-BE49-F238E27FC236}">
                <a16:creationId xmlns:a16="http://schemas.microsoft.com/office/drawing/2014/main" id="{A7DE06DF-EAAA-7C48-A5B1-B051582A2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DB9D8-A8A5-4744-A395-627D67BBDF7C}"/>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227318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3753-D46F-FA48-82AC-A376792AB5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84E0A5-5636-8842-8197-FD49F39627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C39AB-13C4-9248-9C8F-45B3B58543F2}"/>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5" name="Footer Placeholder 4">
            <a:extLst>
              <a:ext uri="{FF2B5EF4-FFF2-40B4-BE49-F238E27FC236}">
                <a16:creationId xmlns:a16="http://schemas.microsoft.com/office/drawing/2014/main" id="{C9D7F8C4-7B94-AF41-8464-74AB18148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14FEE-3F65-4944-912A-25BD1907C9C8}"/>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101621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966802-A812-724D-9FFA-51048F0426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26BC33-B649-C44B-9571-6E4AB812DC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0B80B-922F-B543-BF3E-ED7D30980204}"/>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5" name="Footer Placeholder 4">
            <a:extLst>
              <a:ext uri="{FF2B5EF4-FFF2-40B4-BE49-F238E27FC236}">
                <a16:creationId xmlns:a16="http://schemas.microsoft.com/office/drawing/2014/main" id="{D0272E4B-1A95-F14E-9DE1-4E15681755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21F5E-7AD0-AA43-BFEC-0425CBDB02CE}"/>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132407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FE64A-2F57-114C-9E79-92146F261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D2173-4192-C647-AD92-F9E5D8EFBC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A2B4D-8A71-7F4A-B0BA-C929657A7CA3}"/>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5" name="Footer Placeholder 4">
            <a:extLst>
              <a:ext uri="{FF2B5EF4-FFF2-40B4-BE49-F238E27FC236}">
                <a16:creationId xmlns:a16="http://schemas.microsoft.com/office/drawing/2014/main" id="{C231FD89-C7AF-F84B-BF63-612E4FD92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DEFC4-B691-C04A-8C49-E8ECE991C7EA}"/>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112998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96B-2DB7-EA4F-B57A-73133075BE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8576D3-7369-E544-ABB1-B4403DD79D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EDFB1-7018-CB4D-9C45-E11D94B77FED}"/>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5" name="Footer Placeholder 4">
            <a:extLst>
              <a:ext uri="{FF2B5EF4-FFF2-40B4-BE49-F238E27FC236}">
                <a16:creationId xmlns:a16="http://schemas.microsoft.com/office/drawing/2014/main" id="{B5019D3B-C37B-8D48-AC1A-79FFB57E9E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6803B0-0ABF-8548-B93C-56B983A6C9E3}"/>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135893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D844A-D658-8142-B8A2-0C5D9250E5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E43AF-4C4A-304D-9716-4011D84F5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3A45F3-DED0-DE41-9E0B-883BB3ADEE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4087DB-7443-1A4D-BDF8-23D92D726ACF}"/>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6" name="Footer Placeholder 5">
            <a:extLst>
              <a:ext uri="{FF2B5EF4-FFF2-40B4-BE49-F238E27FC236}">
                <a16:creationId xmlns:a16="http://schemas.microsoft.com/office/drawing/2014/main" id="{56F93F39-6E2A-B243-88B7-C97C684C2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560CE-147E-2C4B-887A-B873C6A67445}"/>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2100423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8001-1519-6443-A00E-4D21BF7416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4429B2-34EE-2B4B-8762-947539FAC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B0C3F3-69D1-8B41-B360-2B5248A13A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9361FE-EEA4-C54B-B833-BB6705AB4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3C01B0-C6FF-5749-AA06-8918187823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54AE0-EB28-094C-86D3-6ED2C9C6C299}"/>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8" name="Footer Placeholder 7">
            <a:extLst>
              <a:ext uri="{FF2B5EF4-FFF2-40B4-BE49-F238E27FC236}">
                <a16:creationId xmlns:a16="http://schemas.microsoft.com/office/drawing/2014/main" id="{0B8F14AC-A51F-9B45-A924-54755204FD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0F21E-C9CD-F148-A8DC-CF3D34B1F10E}"/>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4947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2A63-F906-F04D-BE3D-5CC913B66B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22E95-7ACA-FC4A-BE5C-D083EAD1C4B7}"/>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4" name="Footer Placeholder 3">
            <a:extLst>
              <a:ext uri="{FF2B5EF4-FFF2-40B4-BE49-F238E27FC236}">
                <a16:creationId xmlns:a16="http://schemas.microsoft.com/office/drawing/2014/main" id="{8990BCD4-D2FD-E141-9DB1-6D84E2D32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E9FB7-A2CE-E445-B6CE-DC2B95623776}"/>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296450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0EC231-F349-634F-9DCE-03EB329FBCC8}"/>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3" name="Footer Placeholder 2">
            <a:extLst>
              <a:ext uri="{FF2B5EF4-FFF2-40B4-BE49-F238E27FC236}">
                <a16:creationId xmlns:a16="http://schemas.microsoft.com/office/drawing/2014/main" id="{3D5A62C1-4A89-344B-B652-5A23B3A523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5B0ADA-3463-2242-82E6-82418E6C58E9}"/>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236259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7589-D10E-5D49-8E1A-7166489BA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DE1599-7004-E04F-B0F7-71165371AF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3F754F-B21A-9649-8566-6BFD8C46F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8A538-A6AB-6F4E-8603-8E33E2101B3D}"/>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6" name="Footer Placeholder 5">
            <a:extLst>
              <a:ext uri="{FF2B5EF4-FFF2-40B4-BE49-F238E27FC236}">
                <a16:creationId xmlns:a16="http://schemas.microsoft.com/office/drawing/2014/main" id="{71F50D7E-AE1A-9447-8B1E-AF365259B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65C4-325B-7E4E-8373-F3FA282C5E65}"/>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131338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96FE-EB55-6548-BAD9-3EF8173D2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A58AED-8563-2642-9823-89FACA76F3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650A6-6331-4946-9EA6-47B3C8A2E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E1EAC-299E-B743-8EB7-E96B7BFFC70A}"/>
              </a:ext>
            </a:extLst>
          </p:cNvPr>
          <p:cNvSpPr>
            <a:spLocks noGrp="1"/>
          </p:cNvSpPr>
          <p:nvPr>
            <p:ph type="dt" sz="half" idx="10"/>
          </p:nvPr>
        </p:nvSpPr>
        <p:spPr/>
        <p:txBody>
          <a:bodyPr/>
          <a:lstStyle/>
          <a:p>
            <a:fld id="{56069656-D1A8-9146-BFA3-95E7C88FDFF8}" type="datetimeFigureOut">
              <a:rPr lang="en-US" smtClean="0"/>
              <a:t>5/5/19</a:t>
            </a:fld>
            <a:endParaRPr lang="en-US"/>
          </a:p>
        </p:txBody>
      </p:sp>
      <p:sp>
        <p:nvSpPr>
          <p:cNvPr id="6" name="Footer Placeholder 5">
            <a:extLst>
              <a:ext uri="{FF2B5EF4-FFF2-40B4-BE49-F238E27FC236}">
                <a16:creationId xmlns:a16="http://schemas.microsoft.com/office/drawing/2014/main" id="{B16B2495-A2F0-9D4E-BB76-7E460936BE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841A6-9586-FB42-B219-E2C42526BE6E}"/>
              </a:ext>
            </a:extLst>
          </p:cNvPr>
          <p:cNvSpPr>
            <a:spLocks noGrp="1"/>
          </p:cNvSpPr>
          <p:nvPr>
            <p:ph type="sldNum" sz="quarter" idx="12"/>
          </p:nvPr>
        </p:nvSpPr>
        <p:spPr/>
        <p:txBody>
          <a:bodyPr/>
          <a:lstStyle/>
          <a:p>
            <a:fld id="{365B8E6E-8F9C-6941-9D19-CE1CBCF55562}" type="slidenum">
              <a:rPr lang="en-US" smtClean="0"/>
              <a:t>‹#›</a:t>
            </a:fld>
            <a:endParaRPr lang="en-US"/>
          </a:p>
        </p:txBody>
      </p:sp>
    </p:spTree>
    <p:extLst>
      <p:ext uri="{BB962C8B-B14F-4D97-AF65-F5344CB8AC3E}">
        <p14:creationId xmlns:p14="http://schemas.microsoft.com/office/powerpoint/2010/main" val="140466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FBBB0-C48C-C94D-BC80-5AEE8FBD3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222C7A-DF0D-274B-AE55-8C709B7D3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3A366-6507-8749-B914-51A737C88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69656-D1A8-9146-BFA3-95E7C88FDFF8}" type="datetimeFigureOut">
              <a:rPr lang="en-US" smtClean="0"/>
              <a:t>5/5/19</a:t>
            </a:fld>
            <a:endParaRPr lang="en-US"/>
          </a:p>
        </p:txBody>
      </p:sp>
      <p:sp>
        <p:nvSpPr>
          <p:cNvPr id="5" name="Footer Placeholder 4">
            <a:extLst>
              <a:ext uri="{FF2B5EF4-FFF2-40B4-BE49-F238E27FC236}">
                <a16:creationId xmlns:a16="http://schemas.microsoft.com/office/drawing/2014/main" id="{40AF9DF8-7F8B-EE40-8950-AD7B1A086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B96108-DD54-0C4B-841D-22E617BDBE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B8E6E-8F9C-6941-9D19-CE1CBCF55562}" type="slidenum">
              <a:rPr lang="en-US" smtClean="0"/>
              <a:t>‹#›</a:t>
            </a:fld>
            <a:endParaRPr lang="en-US"/>
          </a:p>
        </p:txBody>
      </p:sp>
    </p:spTree>
    <p:extLst>
      <p:ext uri="{BB962C8B-B14F-4D97-AF65-F5344CB8AC3E}">
        <p14:creationId xmlns:p14="http://schemas.microsoft.com/office/powerpoint/2010/main" val="28362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tif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80CC-2CB9-D042-9F69-EEB84FA66B7C}"/>
              </a:ext>
            </a:extLst>
          </p:cNvPr>
          <p:cNvSpPr>
            <a:spLocks noGrp="1"/>
          </p:cNvSpPr>
          <p:nvPr>
            <p:ph type="ctrTitle"/>
          </p:nvPr>
        </p:nvSpPr>
        <p:spPr/>
        <p:txBody>
          <a:bodyPr/>
          <a:lstStyle/>
          <a:p>
            <a:r>
              <a:rPr lang="en-US" dirty="0"/>
              <a:t>Building Background: VOTING</a:t>
            </a:r>
          </a:p>
        </p:txBody>
      </p:sp>
    </p:spTree>
    <p:extLst>
      <p:ext uri="{BB962C8B-B14F-4D97-AF65-F5344CB8AC3E}">
        <p14:creationId xmlns:p14="http://schemas.microsoft.com/office/powerpoint/2010/main" val="1348995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D197C-92B5-F140-A480-87A8EFED697D}"/>
              </a:ext>
            </a:extLst>
          </p:cNvPr>
          <p:cNvSpPr/>
          <p:nvPr/>
        </p:nvSpPr>
        <p:spPr>
          <a:xfrm>
            <a:off x="519953" y="353609"/>
            <a:ext cx="4625788" cy="3785652"/>
          </a:xfrm>
          <a:prstGeom prst="rect">
            <a:avLst/>
          </a:prstGeom>
        </p:spPr>
        <p:txBody>
          <a:bodyPr wrap="square">
            <a:spAutoFit/>
          </a:bodyPr>
          <a:lstStyle/>
          <a:p>
            <a:r>
              <a:rPr lang="en-US" sz="6000" dirty="0">
                <a:solidFill>
                  <a:prstClr val="black"/>
                </a:solidFill>
                <a:latin typeface="Calibri Light" panose="020F0302020204030204"/>
                <a:ea typeface="+mj-ea"/>
                <a:cs typeface="+mj-cs"/>
              </a:rPr>
              <a:t>A </a:t>
            </a:r>
            <a:r>
              <a:rPr lang="en-US" sz="6000" b="1" dirty="0">
                <a:solidFill>
                  <a:prstClr val="black"/>
                </a:solidFill>
                <a:latin typeface="Calibri Light" panose="020F0302020204030204"/>
                <a:ea typeface="+mj-ea"/>
                <a:cs typeface="+mj-cs"/>
              </a:rPr>
              <a:t>CANDIDATE</a:t>
            </a:r>
          </a:p>
          <a:p>
            <a:r>
              <a:rPr lang="en-US" sz="6000" dirty="0">
                <a:solidFill>
                  <a:prstClr val="black"/>
                </a:solidFill>
                <a:latin typeface="Calibri Light" panose="020F0302020204030204"/>
                <a:ea typeface="+mj-ea"/>
                <a:cs typeface="+mj-cs"/>
              </a:rPr>
              <a:t>wants people to vote for them.</a:t>
            </a:r>
            <a:endParaRPr lang="en-US" dirty="0"/>
          </a:p>
        </p:txBody>
      </p:sp>
      <p:pic>
        <p:nvPicPr>
          <p:cNvPr id="4" name="Picture 3">
            <a:extLst>
              <a:ext uri="{FF2B5EF4-FFF2-40B4-BE49-F238E27FC236}">
                <a16:creationId xmlns:a16="http://schemas.microsoft.com/office/drawing/2014/main" id="{F887D253-204F-264E-A8F2-32D9C91FAA29}"/>
              </a:ext>
            </a:extLst>
          </p:cNvPr>
          <p:cNvPicPr>
            <a:picLocks noChangeAspect="1"/>
          </p:cNvPicPr>
          <p:nvPr/>
        </p:nvPicPr>
        <p:blipFill rotWithShape="1">
          <a:blip r:embed="rId3"/>
          <a:srcRect l="268" r="1" b="5360"/>
          <a:stretch/>
        </p:blipFill>
        <p:spPr>
          <a:xfrm>
            <a:off x="5145741" y="0"/>
            <a:ext cx="7046259" cy="6959988"/>
          </a:xfrm>
          <a:prstGeom prst="rect">
            <a:avLst/>
          </a:prstGeom>
        </p:spPr>
      </p:pic>
      <p:pic>
        <p:nvPicPr>
          <p:cNvPr id="6" name="Picture 5">
            <a:extLst>
              <a:ext uri="{FF2B5EF4-FFF2-40B4-BE49-F238E27FC236}">
                <a16:creationId xmlns:a16="http://schemas.microsoft.com/office/drawing/2014/main" id="{47D2EE09-0CC8-E045-B9F9-D033764CF34D}"/>
              </a:ext>
            </a:extLst>
          </p:cNvPr>
          <p:cNvPicPr>
            <a:picLocks noChangeAspect="1"/>
          </p:cNvPicPr>
          <p:nvPr/>
        </p:nvPicPr>
        <p:blipFill>
          <a:blip r:embed="rId4"/>
          <a:stretch>
            <a:fillRect/>
          </a:stretch>
        </p:blipFill>
        <p:spPr>
          <a:xfrm>
            <a:off x="6651812" y="715443"/>
            <a:ext cx="2043952" cy="1530992"/>
          </a:xfrm>
          <a:prstGeom prst="rect">
            <a:avLst/>
          </a:prstGeom>
        </p:spPr>
      </p:pic>
    </p:spTree>
    <p:extLst>
      <p:ext uri="{BB962C8B-B14F-4D97-AF65-F5344CB8AC3E}">
        <p14:creationId xmlns:p14="http://schemas.microsoft.com/office/powerpoint/2010/main" val="246050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1003ED-484B-514B-830E-93A6FE4D2A21}"/>
              </a:ext>
            </a:extLst>
          </p:cNvPr>
          <p:cNvPicPr>
            <a:picLocks noChangeAspect="1"/>
          </p:cNvPicPr>
          <p:nvPr/>
        </p:nvPicPr>
        <p:blipFill>
          <a:blip r:embed="rId3"/>
          <a:stretch>
            <a:fillRect/>
          </a:stretch>
        </p:blipFill>
        <p:spPr>
          <a:xfrm>
            <a:off x="254391" y="379827"/>
            <a:ext cx="5586633" cy="3724422"/>
          </a:xfrm>
          <a:prstGeom prst="rect">
            <a:avLst/>
          </a:prstGeom>
        </p:spPr>
      </p:pic>
      <p:pic>
        <p:nvPicPr>
          <p:cNvPr id="5" name="Picture 4">
            <a:extLst>
              <a:ext uri="{FF2B5EF4-FFF2-40B4-BE49-F238E27FC236}">
                <a16:creationId xmlns:a16="http://schemas.microsoft.com/office/drawing/2014/main" id="{AFDC469F-E7C0-5445-BE75-FD6DAF090763}"/>
              </a:ext>
            </a:extLst>
          </p:cNvPr>
          <p:cNvPicPr>
            <a:picLocks noChangeAspect="1"/>
          </p:cNvPicPr>
          <p:nvPr/>
        </p:nvPicPr>
        <p:blipFill>
          <a:blip r:embed="rId4"/>
          <a:stretch>
            <a:fillRect/>
          </a:stretch>
        </p:blipFill>
        <p:spPr>
          <a:xfrm>
            <a:off x="6096000" y="3157428"/>
            <a:ext cx="5903546" cy="3320745"/>
          </a:xfrm>
          <a:prstGeom prst="rect">
            <a:avLst/>
          </a:prstGeom>
        </p:spPr>
      </p:pic>
      <p:sp>
        <p:nvSpPr>
          <p:cNvPr id="6" name="Rectangle 5">
            <a:extLst>
              <a:ext uri="{FF2B5EF4-FFF2-40B4-BE49-F238E27FC236}">
                <a16:creationId xmlns:a16="http://schemas.microsoft.com/office/drawing/2014/main" id="{CF4EE5A6-4A1F-634B-AD50-556B31A2852A}"/>
              </a:ext>
            </a:extLst>
          </p:cNvPr>
          <p:cNvSpPr/>
          <p:nvPr/>
        </p:nvSpPr>
        <p:spPr>
          <a:xfrm>
            <a:off x="6254456" y="686191"/>
            <a:ext cx="5586633" cy="1938992"/>
          </a:xfrm>
          <a:prstGeom prst="rect">
            <a:avLst/>
          </a:prstGeom>
        </p:spPr>
        <p:txBody>
          <a:bodyPr wrap="square">
            <a:spAutoFit/>
          </a:bodyPr>
          <a:lstStyle/>
          <a:p>
            <a:r>
              <a:rPr lang="en-US" sz="4000" dirty="0">
                <a:solidFill>
                  <a:prstClr val="black"/>
                </a:solidFill>
                <a:latin typeface="Calibri Light" panose="020F0302020204030204"/>
              </a:rPr>
              <a:t>A candidate makes </a:t>
            </a:r>
            <a:r>
              <a:rPr lang="en-US" sz="4000" u="sng" dirty="0">
                <a:solidFill>
                  <a:prstClr val="black"/>
                </a:solidFill>
                <a:latin typeface="Calibri Light" panose="020F0302020204030204"/>
              </a:rPr>
              <a:t>speeches</a:t>
            </a:r>
            <a:r>
              <a:rPr lang="en-US" sz="4000" dirty="0">
                <a:solidFill>
                  <a:prstClr val="black"/>
                </a:solidFill>
                <a:latin typeface="Calibri Light" panose="020F0302020204030204"/>
              </a:rPr>
              <a:t> to get people to vote for them. </a:t>
            </a:r>
          </a:p>
        </p:txBody>
      </p:sp>
    </p:spTree>
    <p:extLst>
      <p:ext uri="{BB962C8B-B14F-4D97-AF65-F5344CB8AC3E}">
        <p14:creationId xmlns:p14="http://schemas.microsoft.com/office/powerpoint/2010/main" val="2460443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D197C-92B5-F140-A480-87A8EFED697D}"/>
              </a:ext>
            </a:extLst>
          </p:cNvPr>
          <p:cNvSpPr/>
          <p:nvPr/>
        </p:nvSpPr>
        <p:spPr>
          <a:xfrm>
            <a:off x="519953" y="353609"/>
            <a:ext cx="4625788" cy="3785652"/>
          </a:xfrm>
          <a:prstGeom prst="rect">
            <a:avLst/>
          </a:prstGeom>
        </p:spPr>
        <p:txBody>
          <a:bodyPr wrap="square">
            <a:spAutoFit/>
          </a:bodyPr>
          <a:lstStyle/>
          <a:p>
            <a:r>
              <a:rPr lang="en-US" sz="6000" dirty="0">
                <a:solidFill>
                  <a:prstClr val="black"/>
                </a:solidFill>
                <a:latin typeface="Calibri Light" panose="020F0302020204030204"/>
                <a:ea typeface="+mj-ea"/>
                <a:cs typeface="+mj-cs"/>
              </a:rPr>
              <a:t>A </a:t>
            </a:r>
            <a:r>
              <a:rPr lang="en-US" sz="6000" b="1" dirty="0">
                <a:solidFill>
                  <a:prstClr val="black"/>
                </a:solidFill>
                <a:latin typeface="Calibri Light" panose="020F0302020204030204"/>
                <a:ea typeface="+mj-ea"/>
                <a:cs typeface="+mj-cs"/>
              </a:rPr>
              <a:t>CANDIDATE</a:t>
            </a:r>
          </a:p>
          <a:p>
            <a:r>
              <a:rPr lang="en-US" sz="6000" dirty="0">
                <a:solidFill>
                  <a:prstClr val="black"/>
                </a:solidFill>
                <a:latin typeface="Calibri Light" panose="020F0302020204030204"/>
                <a:ea typeface="+mj-ea"/>
                <a:cs typeface="+mj-cs"/>
              </a:rPr>
              <a:t>wants people to vote for them.</a:t>
            </a:r>
            <a:endParaRPr lang="en-US" dirty="0"/>
          </a:p>
        </p:txBody>
      </p:sp>
      <p:pic>
        <p:nvPicPr>
          <p:cNvPr id="4" name="Picture 3">
            <a:extLst>
              <a:ext uri="{FF2B5EF4-FFF2-40B4-BE49-F238E27FC236}">
                <a16:creationId xmlns:a16="http://schemas.microsoft.com/office/drawing/2014/main" id="{F887D253-204F-264E-A8F2-32D9C91FAA29}"/>
              </a:ext>
            </a:extLst>
          </p:cNvPr>
          <p:cNvPicPr>
            <a:picLocks noChangeAspect="1"/>
          </p:cNvPicPr>
          <p:nvPr/>
        </p:nvPicPr>
        <p:blipFill rotWithShape="1">
          <a:blip r:embed="rId3"/>
          <a:srcRect l="268" r="1" b="5360"/>
          <a:stretch/>
        </p:blipFill>
        <p:spPr>
          <a:xfrm>
            <a:off x="5145741" y="0"/>
            <a:ext cx="7046259" cy="6959988"/>
          </a:xfrm>
          <a:prstGeom prst="rect">
            <a:avLst/>
          </a:prstGeom>
        </p:spPr>
      </p:pic>
      <p:pic>
        <p:nvPicPr>
          <p:cNvPr id="6" name="Picture 5">
            <a:extLst>
              <a:ext uri="{FF2B5EF4-FFF2-40B4-BE49-F238E27FC236}">
                <a16:creationId xmlns:a16="http://schemas.microsoft.com/office/drawing/2014/main" id="{47D2EE09-0CC8-E045-B9F9-D033764CF34D}"/>
              </a:ext>
            </a:extLst>
          </p:cNvPr>
          <p:cNvPicPr>
            <a:picLocks noChangeAspect="1"/>
          </p:cNvPicPr>
          <p:nvPr/>
        </p:nvPicPr>
        <p:blipFill>
          <a:blip r:embed="rId4"/>
          <a:stretch>
            <a:fillRect/>
          </a:stretch>
        </p:blipFill>
        <p:spPr>
          <a:xfrm>
            <a:off x="6651812" y="715443"/>
            <a:ext cx="2043952" cy="1530992"/>
          </a:xfrm>
          <a:prstGeom prst="rect">
            <a:avLst/>
          </a:prstGeom>
        </p:spPr>
      </p:pic>
      <p:cxnSp>
        <p:nvCxnSpPr>
          <p:cNvPr id="5" name="Straight Connector 4">
            <a:extLst>
              <a:ext uri="{FF2B5EF4-FFF2-40B4-BE49-F238E27FC236}">
                <a16:creationId xmlns:a16="http://schemas.microsoft.com/office/drawing/2014/main" id="{F0823159-E48F-AD4C-9EE0-FE5E0DEEC5B0}"/>
              </a:ext>
            </a:extLst>
          </p:cNvPr>
          <p:cNvCxnSpPr/>
          <p:nvPr/>
        </p:nvCxnSpPr>
        <p:spPr>
          <a:xfrm>
            <a:off x="2560320" y="2246435"/>
            <a:ext cx="2152357"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E0B88F3-694F-5347-803C-8EBF17F512F9}"/>
              </a:ext>
            </a:extLst>
          </p:cNvPr>
          <p:cNvCxnSpPr>
            <a:cxnSpLocks/>
          </p:cNvCxnSpPr>
          <p:nvPr/>
        </p:nvCxnSpPr>
        <p:spPr>
          <a:xfrm>
            <a:off x="630702" y="3172558"/>
            <a:ext cx="313944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C8948FC-F29E-9144-B8E7-9C89F42B0AC7}"/>
              </a:ext>
            </a:extLst>
          </p:cNvPr>
          <p:cNvCxnSpPr>
            <a:cxnSpLocks/>
          </p:cNvCxnSpPr>
          <p:nvPr/>
        </p:nvCxnSpPr>
        <p:spPr>
          <a:xfrm>
            <a:off x="630702" y="4040787"/>
            <a:ext cx="1803009"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9551661-BF5A-E84C-9F4F-F464662D30A1}"/>
              </a:ext>
            </a:extLst>
          </p:cNvPr>
          <p:cNvCxnSpPr/>
          <p:nvPr/>
        </p:nvCxnSpPr>
        <p:spPr>
          <a:xfrm>
            <a:off x="2433711" y="4431323"/>
            <a:ext cx="0" cy="71745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CB21EB-F62B-2541-8FC7-46691E70F68E}"/>
              </a:ext>
            </a:extLst>
          </p:cNvPr>
          <p:cNvSpPr txBox="1"/>
          <p:nvPr/>
        </p:nvSpPr>
        <p:spPr>
          <a:xfrm>
            <a:off x="630702" y="5662755"/>
            <a:ext cx="4192172" cy="769441"/>
          </a:xfrm>
          <a:prstGeom prst="rect">
            <a:avLst/>
          </a:prstGeom>
          <a:noFill/>
        </p:spPr>
        <p:txBody>
          <a:bodyPr wrap="square" rtlCol="0">
            <a:spAutoFit/>
          </a:bodyPr>
          <a:lstStyle/>
          <a:p>
            <a:r>
              <a:rPr lang="en-US" sz="3600" b="1" dirty="0">
                <a:solidFill>
                  <a:srgbClr val="FF0000"/>
                </a:solidFill>
              </a:rPr>
              <a:t>build </a:t>
            </a:r>
            <a:r>
              <a:rPr lang="en-US" sz="4400" b="1" dirty="0">
                <a:solidFill>
                  <a:srgbClr val="FF0000"/>
                </a:solidFill>
              </a:rPr>
              <a:t>CONSENSUS</a:t>
            </a:r>
            <a:r>
              <a:rPr lang="en-US" sz="3600" b="1" dirty="0">
                <a:solidFill>
                  <a:srgbClr val="FF0000"/>
                </a:solidFill>
              </a:rPr>
              <a:t> </a:t>
            </a:r>
          </a:p>
        </p:txBody>
      </p:sp>
    </p:spTree>
    <p:extLst>
      <p:ext uri="{BB962C8B-B14F-4D97-AF65-F5344CB8AC3E}">
        <p14:creationId xmlns:p14="http://schemas.microsoft.com/office/powerpoint/2010/main" val="2811385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E60D50-D837-904A-B78C-567FC3245226}"/>
              </a:ext>
            </a:extLst>
          </p:cNvPr>
          <p:cNvSpPr/>
          <p:nvPr/>
        </p:nvSpPr>
        <p:spPr>
          <a:xfrm>
            <a:off x="2255520" y="2762013"/>
            <a:ext cx="8196775" cy="1200329"/>
          </a:xfrm>
          <a:prstGeom prst="rect">
            <a:avLst/>
          </a:prstGeom>
        </p:spPr>
        <p:txBody>
          <a:bodyPr wrap="square">
            <a:spAutoFit/>
          </a:bodyPr>
          <a:lstStyle/>
          <a:p>
            <a:r>
              <a:rPr lang="en-US" sz="7200" b="1" dirty="0">
                <a:solidFill>
                  <a:srgbClr val="FF0000"/>
                </a:solidFill>
              </a:rPr>
              <a:t>building CONSENSUS </a:t>
            </a:r>
          </a:p>
        </p:txBody>
      </p:sp>
    </p:spTree>
    <p:extLst>
      <p:ext uri="{BB962C8B-B14F-4D97-AF65-F5344CB8AC3E}">
        <p14:creationId xmlns:p14="http://schemas.microsoft.com/office/powerpoint/2010/main" val="75052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D197C-92B5-F140-A480-87A8EFED697D}"/>
              </a:ext>
            </a:extLst>
          </p:cNvPr>
          <p:cNvSpPr/>
          <p:nvPr/>
        </p:nvSpPr>
        <p:spPr>
          <a:xfrm>
            <a:off x="519953" y="353609"/>
            <a:ext cx="4625788" cy="6555641"/>
          </a:xfrm>
          <a:prstGeom prst="rect">
            <a:avLst/>
          </a:prstGeom>
        </p:spPr>
        <p:txBody>
          <a:bodyPr wrap="square">
            <a:spAutoFit/>
          </a:bodyPr>
          <a:lstStyle/>
          <a:p>
            <a:r>
              <a:rPr lang="en-US" sz="6000" dirty="0">
                <a:solidFill>
                  <a:prstClr val="black"/>
                </a:solidFill>
                <a:latin typeface="Calibri Light" panose="020F0302020204030204"/>
                <a:ea typeface="+mj-ea"/>
                <a:cs typeface="+mj-cs"/>
              </a:rPr>
              <a:t>A candidate has a </a:t>
            </a:r>
            <a:r>
              <a:rPr lang="en-US" sz="6000" b="1" dirty="0">
                <a:solidFill>
                  <a:srgbClr val="FF0000"/>
                </a:solidFill>
                <a:latin typeface="Calibri Light" panose="020F0302020204030204"/>
                <a:ea typeface="+mj-ea"/>
                <a:cs typeface="+mj-cs"/>
              </a:rPr>
              <a:t>CAMPAIGN TEAM </a:t>
            </a:r>
            <a:r>
              <a:rPr lang="en-US" sz="6000" b="1" dirty="0">
                <a:solidFill>
                  <a:srgbClr val="FF0000"/>
                </a:solidFill>
                <a:latin typeface="Calibri Light" panose="020F0302020204030204"/>
                <a:ea typeface="+mj-ea"/>
                <a:cs typeface="+mj-cs"/>
                <a:sym typeface="Wingdings" pitchFamily="2" charset="2"/>
              </a:rPr>
              <a:t></a:t>
            </a:r>
            <a:endParaRPr lang="en-US" sz="6000" b="1" dirty="0">
              <a:solidFill>
                <a:srgbClr val="FF0000"/>
              </a:solidFill>
              <a:latin typeface="Calibri Light" panose="020F0302020204030204"/>
              <a:ea typeface="+mj-ea"/>
              <a:cs typeface="+mj-cs"/>
            </a:endParaRPr>
          </a:p>
          <a:p>
            <a:r>
              <a:rPr lang="en-US" sz="6000" dirty="0">
                <a:solidFill>
                  <a:prstClr val="black"/>
                </a:solidFill>
                <a:latin typeface="Calibri Light" panose="020F0302020204030204"/>
                <a:ea typeface="+mj-ea"/>
                <a:cs typeface="+mj-cs"/>
              </a:rPr>
              <a:t>that helps him </a:t>
            </a:r>
          </a:p>
          <a:p>
            <a:r>
              <a:rPr lang="en-US" sz="6000" b="1" dirty="0">
                <a:solidFill>
                  <a:prstClr val="black"/>
                </a:solidFill>
                <a:latin typeface="Calibri Light" panose="020F0302020204030204"/>
                <a:ea typeface="+mj-ea"/>
                <a:cs typeface="+mj-cs"/>
              </a:rPr>
              <a:t>build consensus.</a:t>
            </a:r>
          </a:p>
        </p:txBody>
      </p:sp>
      <p:pic>
        <p:nvPicPr>
          <p:cNvPr id="5" name="Picture 4">
            <a:extLst>
              <a:ext uri="{FF2B5EF4-FFF2-40B4-BE49-F238E27FC236}">
                <a16:creationId xmlns:a16="http://schemas.microsoft.com/office/drawing/2014/main" id="{51F52A48-D556-1E48-B537-93363506A83C}"/>
              </a:ext>
            </a:extLst>
          </p:cNvPr>
          <p:cNvPicPr>
            <a:picLocks noChangeAspect="1"/>
          </p:cNvPicPr>
          <p:nvPr/>
        </p:nvPicPr>
        <p:blipFill>
          <a:blip r:embed="rId3"/>
          <a:stretch>
            <a:fillRect/>
          </a:stretch>
        </p:blipFill>
        <p:spPr>
          <a:xfrm>
            <a:off x="5387786" y="1614793"/>
            <a:ext cx="6284261" cy="3628413"/>
          </a:xfrm>
          <a:prstGeom prst="rect">
            <a:avLst/>
          </a:prstGeom>
        </p:spPr>
      </p:pic>
      <p:sp>
        <p:nvSpPr>
          <p:cNvPr id="8" name="Freeform 7">
            <a:extLst>
              <a:ext uri="{FF2B5EF4-FFF2-40B4-BE49-F238E27FC236}">
                <a16:creationId xmlns:a16="http://schemas.microsoft.com/office/drawing/2014/main" id="{0B625985-2E58-6E4F-B005-ACB336F032FE}"/>
              </a:ext>
            </a:extLst>
          </p:cNvPr>
          <p:cNvSpPr/>
          <p:nvPr/>
        </p:nvSpPr>
        <p:spPr>
          <a:xfrm>
            <a:off x="8634693" y="1814732"/>
            <a:ext cx="2890626" cy="2869809"/>
          </a:xfrm>
          <a:custGeom>
            <a:avLst/>
            <a:gdLst>
              <a:gd name="connsiteX0" fmla="*/ 1001677 w 2890626"/>
              <a:gd name="connsiteY0" fmla="*/ 28136 h 2869809"/>
              <a:gd name="connsiteX1" fmla="*/ 692187 w 2890626"/>
              <a:gd name="connsiteY1" fmla="*/ 28136 h 2869809"/>
              <a:gd name="connsiteX2" fmla="*/ 410834 w 2890626"/>
              <a:gd name="connsiteY2" fmla="*/ 42203 h 2869809"/>
              <a:gd name="connsiteX3" fmla="*/ 326427 w 2890626"/>
              <a:gd name="connsiteY3" fmla="*/ 84406 h 2869809"/>
              <a:gd name="connsiteX4" fmla="*/ 298292 w 2890626"/>
              <a:gd name="connsiteY4" fmla="*/ 126609 h 2869809"/>
              <a:gd name="connsiteX5" fmla="*/ 256089 w 2890626"/>
              <a:gd name="connsiteY5" fmla="*/ 154745 h 2869809"/>
              <a:gd name="connsiteX6" fmla="*/ 185750 w 2890626"/>
              <a:gd name="connsiteY6" fmla="*/ 253219 h 2869809"/>
              <a:gd name="connsiteX7" fmla="*/ 143547 w 2890626"/>
              <a:gd name="connsiteY7" fmla="*/ 295422 h 2869809"/>
              <a:gd name="connsiteX8" fmla="*/ 129480 w 2890626"/>
              <a:gd name="connsiteY8" fmla="*/ 337625 h 2869809"/>
              <a:gd name="connsiteX9" fmla="*/ 101344 w 2890626"/>
              <a:gd name="connsiteY9" fmla="*/ 365760 h 2869809"/>
              <a:gd name="connsiteX10" fmla="*/ 59141 w 2890626"/>
              <a:gd name="connsiteY10" fmla="*/ 520505 h 2869809"/>
              <a:gd name="connsiteX11" fmla="*/ 45074 w 2890626"/>
              <a:gd name="connsiteY11" fmla="*/ 562708 h 2869809"/>
              <a:gd name="connsiteX12" fmla="*/ 16938 w 2890626"/>
              <a:gd name="connsiteY12" fmla="*/ 689317 h 2869809"/>
              <a:gd name="connsiteX13" fmla="*/ 16938 w 2890626"/>
              <a:gd name="connsiteY13" fmla="*/ 1195754 h 2869809"/>
              <a:gd name="connsiteX14" fmla="*/ 31006 w 2890626"/>
              <a:gd name="connsiteY14" fmla="*/ 1322363 h 2869809"/>
              <a:gd name="connsiteX15" fmla="*/ 87277 w 2890626"/>
              <a:gd name="connsiteY15" fmla="*/ 1491176 h 2869809"/>
              <a:gd name="connsiteX16" fmla="*/ 101344 w 2890626"/>
              <a:gd name="connsiteY16" fmla="*/ 1533379 h 2869809"/>
              <a:gd name="connsiteX17" fmla="*/ 129480 w 2890626"/>
              <a:gd name="connsiteY17" fmla="*/ 1631852 h 2869809"/>
              <a:gd name="connsiteX18" fmla="*/ 157615 w 2890626"/>
              <a:gd name="connsiteY18" fmla="*/ 1674056 h 2869809"/>
              <a:gd name="connsiteX19" fmla="*/ 171683 w 2890626"/>
              <a:gd name="connsiteY19" fmla="*/ 1716259 h 2869809"/>
              <a:gd name="connsiteX20" fmla="*/ 256089 w 2890626"/>
              <a:gd name="connsiteY20" fmla="*/ 1871003 h 2869809"/>
              <a:gd name="connsiteX21" fmla="*/ 284224 w 2890626"/>
              <a:gd name="connsiteY21" fmla="*/ 1927274 h 2869809"/>
              <a:gd name="connsiteX22" fmla="*/ 368630 w 2890626"/>
              <a:gd name="connsiteY22" fmla="*/ 2025748 h 2869809"/>
              <a:gd name="connsiteX23" fmla="*/ 523375 w 2890626"/>
              <a:gd name="connsiteY23" fmla="*/ 2194560 h 2869809"/>
              <a:gd name="connsiteX24" fmla="*/ 579646 w 2890626"/>
              <a:gd name="connsiteY24" fmla="*/ 2236763 h 2869809"/>
              <a:gd name="connsiteX25" fmla="*/ 678120 w 2890626"/>
              <a:gd name="connsiteY25" fmla="*/ 2321169 h 2869809"/>
              <a:gd name="connsiteX26" fmla="*/ 832864 w 2890626"/>
              <a:gd name="connsiteY26" fmla="*/ 2405576 h 2869809"/>
              <a:gd name="connsiteX27" fmla="*/ 861000 w 2890626"/>
              <a:gd name="connsiteY27" fmla="*/ 2433711 h 2869809"/>
              <a:gd name="connsiteX28" fmla="*/ 945406 w 2890626"/>
              <a:gd name="connsiteY28" fmla="*/ 2475914 h 2869809"/>
              <a:gd name="connsiteX29" fmla="*/ 1156421 w 2890626"/>
              <a:gd name="connsiteY29" fmla="*/ 2588456 h 2869809"/>
              <a:gd name="connsiteX30" fmla="*/ 1297098 w 2890626"/>
              <a:gd name="connsiteY30" fmla="*/ 2644726 h 2869809"/>
              <a:gd name="connsiteX31" fmla="*/ 1353369 w 2890626"/>
              <a:gd name="connsiteY31" fmla="*/ 2672862 h 2869809"/>
              <a:gd name="connsiteX32" fmla="*/ 1395572 w 2890626"/>
              <a:gd name="connsiteY32" fmla="*/ 2700997 h 2869809"/>
              <a:gd name="connsiteX33" fmla="*/ 1451843 w 2890626"/>
              <a:gd name="connsiteY33" fmla="*/ 2715065 h 2869809"/>
              <a:gd name="connsiteX34" fmla="*/ 1508114 w 2890626"/>
              <a:gd name="connsiteY34" fmla="*/ 2743200 h 2869809"/>
              <a:gd name="connsiteX35" fmla="*/ 1592520 w 2890626"/>
              <a:gd name="connsiteY35" fmla="*/ 2771336 h 2869809"/>
              <a:gd name="connsiteX36" fmla="*/ 1634723 w 2890626"/>
              <a:gd name="connsiteY36" fmla="*/ 2785403 h 2869809"/>
              <a:gd name="connsiteX37" fmla="*/ 1705061 w 2890626"/>
              <a:gd name="connsiteY37" fmla="*/ 2813539 h 2869809"/>
              <a:gd name="connsiteX38" fmla="*/ 1859806 w 2890626"/>
              <a:gd name="connsiteY38" fmla="*/ 2841674 h 2869809"/>
              <a:gd name="connsiteX39" fmla="*/ 1986415 w 2890626"/>
              <a:gd name="connsiteY39" fmla="*/ 2869809 h 2869809"/>
              <a:gd name="connsiteX40" fmla="*/ 2422514 w 2890626"/>
              <a:gd name="connsiteY40" fmla="*/ 2855742 h 2869809"/>
              <a:gd name="connsiteX41" fmla="*/ 2563190 w 2890626"/>
              <a:gd name="connsiteY41" fmla="*/ 2743200 h 2869809"/>
              <a:gd name="connsiteX42" fmla="*/ 2591326 w 2890626"/>
              <a:gd name="connsiteY42" fmla="*/ 2715065 h 2869809"/>
              <a:gd name="connsiteX43" fmla="*/ 2661664 w 2890626"/>
              <a:gd name="connsiteY43" fmla="*/ 2602523 h 2869809"/>
              <a:gd name="connsiteX44" fmla="*/ 2717935 w 2890626"/>
              <a:gd name="connsiteY44" fmla="*/ 2504049 h 2869809"/>
              <a:gd name="connsiteX45" fmla="*/ 2760138 w 2890626"/>
              <a:gd name="connsiteY45" fmla="*/ 2419643 h 2869809"/>
              <a:gd name="connsiteX46" fmla="*/ 2788274 w 2890626"/>
              <a:gd name="connsiteY46" fmla="*/ 2335237 h 2869809"/>
              <a:gd name="connsiteX47" fmla="*/ 2802341 w 2890626"/>
              <a:gd name="connsiteY47" fmla="*/ 2293034 h 2869809"/>
              <a:gd name="connsiteX48" fmla="*/ 2830477 w 2890626"/>
              <a:gd name="connsiteY48" fmla="*/ 2250831 h 2869809"/>
              <a:gd name="connsiteX49" fmla="*/ 2844544 w 2890626"/>
              <a:gd name="connsiteY49" fmla="*/ 2166425 h 2869809"/>
              <a:gd name="connsiteX50" fmla="*/ 2858612 w 2890626"/>
              <a:gd name="connsiteY50" fmla="*/ 2124222 h 2869809"/>
              <a:gd name="connsiteX51" fmla="*/ 2872680 w 2890626"/>
              <a:gd name="connsiteY51" fmla="*/ 2067951 h 2869809"/>
              <a:gd name="connsiteX52" fmla="*/ 2858612 w 2890626"/>
              <a:gd name="connsiteY52" fmla="*/ 1505243 h 2869809"/>
              <a:gd name="connsiteX53" fmla="*/ 2816409 w 2890626"/>
              <a:gd name="connsiteY53" fmla="*/ 1392702 h 2869809"/>
              <a:gd name="connsiteX54" fmla="*/ 2788274 w 2890626"/>
              <a:gd name="connsiteY54" fmla="*/ 1294228 h 2869809"/>
              <a:gd name="connsiteX55" fmla="*/ 2732003 w 2890626"/>
              <a:gd name="connsiteY55" fmla="*/ 1209822 h 2869809"/>
              <a:gd name="connsiteX56" fmla="*/ 2689800 w 2890626"/>
              <a:gd name="connsiteY56" fmla="*/ 1125416 h 2869809"/>
              <a:gd name="connsiteX57" fmla="*/ 2591326 w 2890626"/>
              <a:gd name="connsiteY57" fmla="*/ 1026942 h 2869809"/>
              <a:gd name="connsiteX58" fmla="*/ 2563190 w 2890626"/>
              <a:gd name="connsiteY58" fmla="*/ 998806 h 2869809"/>
              <a:gd name="connsiteX59" fmla="*/ 2506920 w 2890626"/>
              <a:gd name="connsiteY59" fmla="*/ 956603 h 2869809"/>
              <a:gd name="connsiteX60" fmla="*/ 2478784 w 2890626"/>
              <a:gd name="connsiteY60" fmla="*/ 928468 h 2869809"/>
              <a:gd name="connsiteX61" fmla="*/ 2394378 w 2890626"/>
              <a:gd name="connsiteY61" fmla="*/ 886265 h 2869809"/>
              <a:gd name="connsiteX62" fmla="*/ 2366243 w 2890626"/>
              <a:gd name="connsiteY62" fmla="*/ 858129 h 2869809"/>
              <a:gd name="connsiteX63" fmla="*/ 2239634 w 2890626"/>
              <a:gd name="connsiteY63" fmla="*/ 773723 h 2869809"/>
              <a:gd name="connsiteX64" fmla="*/ 2113024 w 2890626"/>
              <a:gd name="connsiteY64" fmla="*/ 689317 h 2869809"/>
              <a:gd name="connsiteX65" fmla="*/ 2070821 w 2890626"/>
              <a:gd name="connsiteY65" fmla="*/ 661182 h 2869809"/>
              <a:gd name="connsiteX66" fmla="*/ 2014550 w 2890626"/>
              <a:gd name="connsiteY66" fmla="*/ 633046 h 2869809"/>
              <a:gd name="connsiteX67" fmla="*/ 1972347 w 2890626"/>
              <a:gd name="connsiteY67" fmla="*/ 604911 h 2869809"/>
              <a:gd name="connsiteX68" fmla="*/ 1916077 w 2890626"/>
              <a:gd name="connsiteY68" fmla="*/ 562708 h 2869809"/>
              <a:gd name="connsiteX69" fmla="*/ 1873874 w 2890626"/>
              <a:gd name="connsiteY69" fmla="*/ 548640 h 2869809"/>
              <a:gd name="connsiteX70" fmla="*/ 1789467 w 2890626"/>
              <a:gd name="connsiteY70" fmla="*/ 492369 h 2869809"/>
              <a:gd name="connsiteX71" fmla="*/ 1747264 w 2890626"/>
              <a:gd name="connsiteY71" fmla="*/ 464234 h 2869809"/>
              <a:gd name="connsiteX72" fmla="*/ 1634723 w 2890626"/>
              <a:gd name="connsiteY72" fmla="*/ 407963 h 2869809"/>
              <a:gd name="connsiteX73" fmla="*/ 1578452 w 2890626"/>
              <a:gd name="connsiteY73" fmla="*/ 379828 h 2869809"/>
              <a:gd name="connsiteX74" fmla="*/ 1536249 w 2890626"/>
              <a:gd name="connsiteY74" fmla="*/ 337625 h 2869809"/>
              <a:gd name="connsiteX75" fmla="*/ 1494046 w 2890626"/>
              <a:gd name="connsiteY75" fmla="*/ 309489 h 2869809"/>
              <a:gd name="connsiteX76" fmla="*/ 1437775 w 2890626"/>
              <a:gd name="connsiteY76" fmla="*/ 267286 h 2869809"/>
              <a:gd name="connsiteX77" fmla="*/ 1353369 w 2890626"/>
              <a:gd name="connsiteY77" fmla="*/ 211016 h 2869809"/>
              <a:gd name="connsiteX78" fmla="*/ 1325234 w 2890626"/>
              <a:gd name="connsiteY78" fmla="*/ 182880 h 2869809"/>
              <a:gd name="connsiteX79" fmla="*/ 1170489 w 2890626"/>
              <a:gd name="connsiteY79" fmla="*/ 112542 h 2869809"/>
              <a:gd name="connsiteX80" fmla="*/ 945406 w 2890626"/>
              <a:gd name="connsiteY80" fmla="*/ 28136 h 2869809"/>
              <a:gd name="connsiteX81" fmla="*/ 903203 w 2890626"/>
              <a:gd name="connsiteY81" fmla="*/ 14068 h 2869809"/>
              <a:gd name="connsiteX82" fmla="*/ 861000 w 2890626"/>
              <a:gd name="connsiteY82" fmla="*/ 0 h 286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890626" h="2869809">
                <a:moveTo>
                  <a:pt x="1001677" y="28136"/>
                </a:moveTo>
                <a:cubicBezTo>
                  <a:pt x="807041" y="60573"/>
                  <a:pt x="1040821" y="28136"/>
                  <a:pt x="692187" y="28136"/>
                </a:cubicBezTo>
                <a:cubicBezTo>
                  <a:pt x="598286" y="28136"/>
                  <a:pt x="504618" y="37514"/>
                  <a:pt x="410834" y="42203"/>
                </a:cubicBezTo>
                <a:cubicBezTo>
                  <a:pt x="376510" y="53644"/>
                  <a:pt x="353697" y="57136"/>
                  <a:pt x="326427" y="84406"/>
                </a:cubicBezTo>
                <a:cubicBezTo>
                  <a:pt x="314472" y="96361"/>
                  <a:pt x="310247" y="114654"/>
                  <a:pt x="298292" y="126609"/>
                </a:cubicBezTo>
                <a:cubicBezTo>
                  <a:pt x="286337" y="138564"/>
                  <a:pt x="268044" y="142790"/>
                  <a:pt x="256089" y="154745"/>
                </a:cubicBezTo>
                <a:cubicBezTo>
                  <a:pt x="205413" y="205421"/>
                  <a:pt x="225686" y="205296"/>
                  <a:pt x="185750" y="253219"/>
                </a:cubicBezTo>
                <a:cubicBezTo>
                  <a:pt x="173014" y="268502"/>
                  <a:pt x="157615" y="281354"/>
                  <a:pt x="143547" y="295422"/>
                </a:cubicBezTo>
                <a:cubicBezTo>
                  <a:pt x="138858" y="309490"/>
                  <a:pt x="137109" y="324910"/>
                  <a:pt x="129480" y="337625"/>
                </a:cubicBezTo>
                <a:cubicBezTo>
                  <a:pt x="122656" y="348998"/>
                  <a:pt x="107276" y="353897"/>
                  <a:pt x="101344" y="365760"/>
                </a:cubicBezTo>
                <a:cubicBezTo>
                  <a:pt x="71167" y="426114"/>
                  <a:pt x="74576" y="458765"/>
                  <a:pt x="59141" y="520505"/>
                </a:cubicBezTo>
                <a:cubicBezTo>
                  <a:pt x="55545" y="534891"/>
                  <a:pt x="49148" y="548450"/>
                  <a:pt x="45074" y="562708"/>
                </a:cubicBezTo>
                <a:cubicBezTo>
                  <a:pt x="31828" y="609068"/>
                  <a:pt x="26609" y="640963"/>
                  <a:pt x="16938" y="689317"/>
                </a:cubicBezTo>
                <a:cubicBezTo>
                  <a:pt x="-7375" y="932441"/>
                  <a:pt x="-3849" y="831983"/>
                  <a:pt x="16938" y="1195754"/>
                </a:cubicBezTo>
                <a:cubicBezTo>
                  <a:pt x="19361" y="1238148"/>
                  <a:pt x="22678" y="1280725"/>
                  <a:pt x="31006" y="1322363"/>
                </a:cubicBezTo>
                <a:cubicBezTo>
                  <a:pt x="31007" y="1322370"/>
                  <a:pt x="87275" y="1491170"/>
                  <a:pt x="87277" y="1491176"/>
                </a:cubicBezTo>
                <a:cubicBezTo>
                  <a:pt x="91966" y="1505244"/>
                  <a:pt x="97747" y="1518993"/>
                  <a:pt x="101344" y="1533379"/>
                </a:cubicBezTo>
                <a:cubicBezTo>
                  <a:pt x="105852" y="1551410"/>
                  <a:pt x="119389" y="1611669"/>
                  <a:pt x="129480" y="1631852"/>
                </a:cubicBezTo>
                <a:cubicBezTo>
                  <a:pt x="137041" y="1646975"/>
                  <a:pt x="150054" y="1658933"/>
                  <a:pt x="157615" y="1674056"/>
                </a:cubicBezTo>
                <a:cubicBezTo>
                  <a:pt x="164247" y="1687319"/>
                  <a:pt x="165547" y="1702760"/>
                  <a:pt x="171683" y="1716259"/>
                </a:cubicBezTo>
                <a:cubicBezTo>
                  <a:pt x="277991" y="1950135"/>
                  <a:pt x="187566" y="1751087"/>
                  <a:pt x="256089" y="1871003"/>
                </a:cubicBezTo>
                <a:cubicBezTo>
                  <a:pt x="266493" y="1889211"/>
                  <a:pt x="273110" y="1909491"/>
                  <a:pt x="284224" y="1927274"/>
                </a:cubicBezTo>
                <a:cubicBezTo>
                  <a:pt x="326198" y="1994434"/>
                  <a:pt x="320171" y="1971231"/>
                  <a:pt x="368630" y="2025748"/>
                </a:cubicBezTo>
                <a:cubicBezTo>
                  <a:pt x="451252" y="2118697"/>
                  <a:pt x="427402" y="2108184"/>
                  <a:pt x="523375" y="2194560"/>
                </a:cubicBezTo>
                <a:cubicBezTo>
                  <a:pt x="540802" y="2210245"/>
                  <a:pt x="561500" y="2221916"/>
                  <a:pt x="579646" y="2236763"/>
                </a:cubicBezTo>
                <a:cubicBezTo>
                  <a:pt x="613106" y="2264139"/>
                  <a:pt x="642148" y="2297188"/>
                  <a:pt x="678120" y="2321169"/>
                </a:cubicBezTo>
                <a:cubicBezTo>
                  <a:pt x="727008" y="2353761"/>
                  <a:pt x="782824" y="2374782"/>
                  <a:pt x="832864" y="2405576"/>
                </a:cubicBezTo>
                <a:cubicBezTo>
                  <a:pt x="844160" y="2412527"/>
                  <a:pt x="849753" y="2426682"/>
                  <a:pt x="861000" y="2433711"/>
                </a:cubicBezTo>
                <a:cubicBezTo>
                  <a:pt x="887675" y="2450383"/>
                  <a:pt x="917791" y="2460851"/>
                  <a:pt x="945406" y="2475914"/>
                </a:cubicBezTo>
                <a:cubicBezTo>
                  <a:pt x="1044723" y="2530087"/>
                  <a:pt x="1021923" y="2534658"/>
                  <a:pt x="1156421" y="2588456"/>
                </a:cubicBezTo>
                <a:cubicBezTo>
                  <a:pt x="1203313" y="2607213"/>
                  <a:pt x="1251926" y="2622139"/>
                  <a:pt x="1297098" y="2644726"/>
                </a:cubicBezTo>
                <a:cubicBezTo>
                  <a:pt x="1315855" y="2654105"/>
                  <a:pt x="1335161" y="2662457"/>
                  <a:pt x="1353369" y="2672862"/>
                </a:cubicBezTo>
                <a:cubicBezTo>
                  <a:pt x="1368049" y="2681250"/>
                  <a:pt x="1380032" y="2694337"/>
                  <a:pt x="1395572" y="2700997"/>
                </a:cubicBezTo>
                <a:cubicBezTo>
                  <a:pt x="1413343" y="2708613"/>
                  <a:pt x="1433740" y="2708276"/>
                  <a:pt x="1451843" y="2715065"/>
                </a:cubicBezTo>
                <a:cubicBezTo>
                  <a:pt x="1471479" y="2722428"/>
                  <a:pt x="1488643" y="2735412"/>
                  <a:pt x="1508114" y="2743200"/>
                </a:cubicBezTo>
                <a:cubicBezTo>
                  <a:pt x="1535650" y="2754214"/>
                  <a:pt x="1564385" y="2761958"/>
                  <a:pt x="1592520" y="2771336"/>
                </a:cubicBezTo>
                <a:cubicBezTo>
                  <a:pt x="1606588" y="2776025"/>
                  <a:pt x="1620955" y="2779896"/>
                  <a:pt x="1634723" y="2785403"/>
                </a:cubicBezTo>
                <a:cubicBezTo>
                  <a:pt x="1658169" y="2794782"/>
                  <a:pt x="1680874" y="2806283"/>
                  <a:pt x="1705061" y="2813539"/>
                </a:cubicBezTo>
                <a:cubicBezTo>
                  <a:pt x="1731780" y="2821555"/>
                  <a:pt x="1837216" y="2837567"/>
                  <a:pt x="1859806" y="2841674"/>
                </a:cubicBezTo>
                <a:cubicBezTo>
                  <a:pt x="1925283" y="2853579"/>
                  <a:pt x="1926209" y="2854758"/>
                  <a:pt x="1986415" y="2869809"/>
                </a:cubicBezTo>
                <a:cubicBezTo>
                  <a:pt x="2131781" y="2865120"/>
                  <a:pt x="2277603" y="2868163"/>
                  <a:pt x="2422514" y="2855742"/>
                </a:cubicBezTo>
                <a:cubicBezTo>
                  <a:pt x="2472747" y="2851436"/>
                  <a:pt x="2542934" y="2763456"/>
                  <a:pt x="2563190" y="2743200"/>
                </a:cubicBezTo>
                <a:cubicBezTo>
                  <a:pt x="2572569" y="2733822"/>
                  <a:pt x="2583969" y="2726101"/>
                  <a:pt x="2591326" y="2715065"/>
                </a:cubicBezTo>
                <a:cubicBezTo>
                  <a:pt x="2613645" y="2681585"/>
                  <a:pt x="2644696" y="2636459"/>
                  <a:pt x="2661664" y="2602523"/>
                </a:cubicBezTo>
                <a:cubicBezTo>
                  <a:pt x="2711256" y="2503340"/>
                  <a:pt x="2663262" y="2558724"/>
                  <a:pt x="2717935" y="2504049"/>
                </a:cubicBezTo>
                <a:cubicBezTo>
                  <a:pt x="2769241" y="2350134"/>
                  <a:pt x="2687416" y="2583267"/>
                  <a:pt x="2760138" y="2419643"/>
                </a:cubicBezTo>
                <a:cubicBezTo>
                  <a:pt x="2772183" y="2392542"/>
                  <a:pt x="2778896" y="2363372"/>
                  <a:pt x="2788274" y="2335237"/>
                </a:cubicBezTo>
                <a:cubicBezTo>
                  <a:pt x="2792963" y="2321169"/>
                  <a:pt x="2794115" y="2305372"/>
                  <a:pt x="2802341" y="2293034"/>
                </a:cubicBezTo>
                <a:lnTo>
                  <a:pt x="2830477" y="2250831"/>
                </a:lnTo>
                <a:cubicBezTo>
                  <a:pt x="2835166" y="2222696"/>
                  <a:pt x="2838356" y="2194269"/>
                  <a:pt x="2844544" y="2166425"/>
                </a:cubicBezTo>
                <a:cubicBezTo>
                  <a:pt x="2847761" y="2151949"/>
                  <a:pt x="2854538" y="2138480"/>
                  <a:pt x="2858612" y="2124222"/>
                </a:cubicBezTo>
                <a:cubicBezTo>
                  <a:pt x="2863924" y="2105632"/>
                  <a:pt x="2867991" y="2086708"/>
                  <a:pt x="2872680" y="2067951"/>
                </a:cubicBezTo>
                <a:cubicBezTo>
                  <a:pt x="2901164" y="1811587"/>
                  <a:pt x="2895207" y="1932182"/>
                  <a:pt x="2858612" y="1505243"/>
                </a:cubicBezTo>
                <a:cubicBezTo>
                  <a:pt x="2853263" y="1442833"/>
                  <a:pt x="2838217" y="1450858"/>
                  <a:pt x="2816409" y="1392702"/>
                </a:cubicBezTo>
                <a:cubicBezTo>
                  <a:pt x="2808007" y="1370297"/>
                  <a:pt x="2801351" y="1317766"/>
                  <a:pt x="2788274" y="1294228"/>
                </a:cubicBezTo>
                <a:cubicBezTo>
                  <a:pt x="2771852" y="1264669"/>
                  <a:pt x="2742696" y="1241901"/>
                  <a:pt x="2732003" y="1209822"/>
                </a:cubicBezTo>
                <a:cubicBezTo>
                  <a:pt x="2719155" y="1171278"/>
                  <a:pt x="2718674" y="1157498"/>
                  <a:pt x="2689800" y="1125416"/>
                </a:cubicBezTo>
                <a:cubicBezTo>
                  <a:pt x="2658746" y="1090911"/>
                  <a:pt x="2624151" y="1059767"/>
                  <a:pt x="2591326" y="1026942"/>
                </a:cubicBezTo>
                <a:cubicBezTo>
                  <a:pt x="2581947" y="1017563"/>
                  <a:pt x="2573801" y="1006764"/>
                  <a:pt x="2563190" y="998806"/>
                </a:cubicBezTo>
                <a:cubicBezTo>
                  <a:pt x="2544433" y="984738"/>
                  <a:pt x="2524932" y="971613"/>
                  <a:pt x="2506920" y="956603"/>
                </a:cubicBezTo>
                <a:cubicBezTo>
                  <a:pt x="2496731" y="948112"/>
                  <a:pt x="2490157" y="935292"/>
                  <a:pt x="2478784" y="928468"/>
                </a:cubicBezTo>
                <a:cubicBezTo>
                  <a:pt x="2374787" y="866070"/>
                  <a:pt x="2501087" y="971633"/>
                  <a:pt x="2394378" y="886265"/>
                </a:cubicBezTo>
                <a:cubicBezTo>
                  <a:pt x="2384021" y="877979"/>
                  <a:pt x="2376969" y="865930"/>
                  <a:pt x="2366243" y="858129"/>
                </a:cubicBezTo>
                <a:cubicBezTo>
                  <a:pt x="2325223" y="828296"/>
                  <a:pt x="2281837" y="801858"/>
                  <a:pt x="2239634" y="773723"/>
                </a:cubicBezTo>
                <a:lnTo>
                  <a:pt x="2113024" y="689317"/>
                </a:lnTo>
                <a:cubicBezTo>
                  <a:pt x="2098956" y="679939"/>
                  <a:pt x="2085943" y="668743"/>
                  <a:pt x="2070821" y="661182"/>
                </a:cubicBezTo>
                <a:cubicBezTo>
                  <a:pt x="2052064" y="651803"/>
                  <a:pt x="2032758" y="643451"/>
                  <a:pt x="2014550" y="633046"/>
                </a:cubicBezTo>
                <a:cubicBezTo>
                  <a:pt x="1999870" y="624658"/>
                  <a:pt x="1986105" y="614738"/>
                  <a:pt x="1972347" y="604911"/>
                </a:cubicBezTo>
                <a:cubicBezTo>
                  <a:pt x="1953268" y="591283"/>
                  <a:pt x="1936434" y="574341"/>
                  <a:pt x="1916077" y="562708"/>
                </a:cubicBezTo>
                <a:cubicBezTo>
                  <a:pt x="1903202" y="555351"/>
                  <a:pt x="1887942" y="553329"/>
                  <a:pt x="1873874" y="548640"/>
                </a:cubicBezTo>
                <a:cubicBezTo>
                  <a:pt x="1823727" y="498495"/>
                  <a:pt x="1868956" y="537792"/>
                  <a:pt x="1789467" y="492369"/>
                </a:cubicBezTo>
                <a:cubicBezTo>
                  <a:pt x="1774787" y="483981"/>
                  <a:pt x="1762107" y="472330"/>
                  <a:pt x="1747264" y="464234"/>
                </a:cubicBezTo>
                <a:cubicBezTo>
                  <a:pt x="1710444" y="444150"/>
                  <a:pt x="1672237" y="426720"/>
                  <a:pt x="1634723" y="407963"/>
                </a:cubicBezTo>
                <a:lnTo>
                  <a:pt x="1578452" y="379828"/>
                </a:lnTo>
                <a:cubicBezTo>
                  <a:pt x="1564384" y="365760"/>
                  <a:pt x="1551532" y="350361"/>
                  <a:pt x="1536249" y="337625"/>
                </a:cubicBezTo>
                <a:cubicBezTo>
                  <a:pt x="1523260" y="326801"/>
                  <a:pt x="1507804" y="319316"/>
                  <a:pt x="1494046" y="309489"/>
                </a:cubicBezTo>
                <a:cubicBezTo>
                  <a:pt x="1474967" y="295861"/>
                  <a:pt x="1456983" y="280731"/>
                  <a:pt x="1437775" y="267286"/>
                </a:cubicBezTo>
                <a:cubicBezTo>
                  <a:pt x="1410073" y="247895"/>
                  <a:pt x="1377279" y="234927"/>
                  <a:pt x="1353369" y="211016"/>
                </a:cubicBezTo>
                <a:cubicBezTo>
                  <a:pt x="1343991" y="201637"/>
                  <a:pt x="1336607" y="189704"/>
                  <a:pt x="1325234" y="182880"/>
                </a:cubicBezTo>
                <a:cubicBezTo>
                  <a:pt x="1202610" y="109305"/>
                  <a:pt x="1251357" y="143645"/>
                  <a:pt x="1170489" y="112542"/>
                </a:cubicBezTo>
                <a:cubicBezTo>
                  <a:pt x="951779" y="28423"/>
                  <a:pt x="1107377" y="82126"/>
                  <a:pt x="945406" y="28136"/>
                </a:cubicBezTo>
                <a:lnTo>
                  <a:pt x="903203" y="14068"/>
                </a:lnTo>
                <a:lnTo>
                  <a:pt x="861000" y="0"/>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F0B5C44C-4B3E-C945-A95D-AD21B379B1D9}"/>
              </a:ext>
            </a:extLst>
          </p:cNvPr>
          <p:cNvSpPr/>
          <p:nvPr/>
        </p:nvSpPr>
        <p:spPr>
          <a:xfrm>
            <a:off x="5373858" y="1955409"/>
            <a:ext cx="2363373" cy="2686929"/>
          </a:xfrm>
          <a:custGeom>
            <a:avLst/>
            <a:gdLst>
              <a:gd name="connsiteX0" fmla="*/ 1983545 w 2363373"/>
              <a:gd name="connsiteY0" fmla="*/ 98474 h 2686929"/>
              <a:gd name="connsiteX1" fmla="*/ 1871004 w 2363373"/>
              <a:gd name="connsiteY1" fmla="*/ 126609 h 2686929"/>
              <a:gd name="connsiteX2" fmla="*/ 1786597 w 2363373"/>
              <a:gd name="connsiteY2" fmla="*/ 182880 h 2686929"/>
              <a:gd name="connsiteX3" fmla="*/ 1758462 w 2363373"/>
              <a:gd name="connsiteY3" fmla="*/ 211016 h 2686929"/>
              <a:gd name="connsiteX4" fmla="*/ 1674056 w 2363373"/>
              <a:gd name="connsiteY4" fmla="*/ 267286 h 2686929"/>
              <a:gd name="connsiteX5" fmla="*/ 1603717 w 2363373"/>
              <a:gd name="connsiteY5" fmla="*/ 337625 h 2686929"/>
              <a:gd name="connsiteX6" fmla="*/ 1477108 w 2363373"/>
              <a:gd name="connsiteY6" fmla="*/ 407963 h 2686929"/>
              <a:gd name="connsiteX7" fmla="*/ 1364567 w 2363373"/>
              <a:gd name="connsiteY7" fmla="*/ 492369 h 2686929"/>
              <a:gd name="connsiteX8" fmla="*/ 1322364 w 2363373"/>
              <a:gd name="connsiteY8" fmla="*/ 506437 h 2686929"/>
              <a:gd name="connsiteX9" fmla="*/ 1294228 w 2363373"/>
              <a:gd name="connsiteY9" fmla="*/ 534573 h 2686929"/>
              <a:gd name="connsiteX10" fmla="*/ 1209822 w 2363373"/>
              <a:gd name="connsiteY10" fmla="*/ 590843 h 2686929"/>
              <a:gd name="connsiteX11" fmla="*/ 1139484 w 2363373"/>
              <a:gd name="connsiteY11" fmla="*/ 647114 h 2686929"/>
              <a:gd name="connsiteX12" fmla="*/ 1083213 w 2363373"/>
              <a:gd name="connsiteY12" fmla="*/ 703385 h 2686929"/>
              <a:gd name="connsiteX13" fmla="*/ 1041010 w 2363373"/>
              <a:gd name="connsiteY13" fmla="*/ 731520 h 2686929"/>
              <a:gd name="connsiteX14" fmla="*/ 970671 w 2363373"/>
              <a:gd name="connsiteY14" fmla="*/ 801859 h 2686929"/>
              <a:gd name="connsiteX15" fmla="*/ 928468 w 2363373"/>
              <a:gd name="connsiteY15" fmla="*/ 844062 h 2686929"/>
              <a:gd name="connsiteX16" fmla="*/ 886265 w 2363373"/>
              <a:gd name="connsiteY16" fmla="*/ 858129 h 2686929"/>
              <a:gd name="connsiteX17" fmla="*/ 844062 w 2363373"/>
              <a:gd name="connsiteY17" fmla="*/ 900333 h 2686929"/>
              <a:gd name="connsiteX18" fmla="*/ 759656 w 2363373"/>
              <a:gd name="connsiteY18" fmla="*/ 956603 h 2686929"/>
              <a:gd name="connsiteX19" fmla="*/ 717453 w 2363373"/>
              <a:gd name="connsiteY19" fmla="*/ 998806 h 2686929"/>
              <a:gd name="connsiteX20" fmla="*/ 675250 w 2363373"/>
              <a:gd name="connsiteY20" fmla="*/ 1026942 h 2686929"/>
              <a:gd name="connsiteX21" fmla="*/ 576776 w 2363373"/>
              <a:gd name="connsiteY21" fmla="*/ 1097280 h 2686929"/>
              <a:gd name="connsiteX22" fmla="*/ 534573 w 2363373"/>
              <a:gd name="connsiteY22" fmla="*/ 1125416 h 2686929"/>
              <a:gd name="connsiteX23" fmla="*/ 506437 w 2363373"/>
              <a:gd name="connsiteY23" fmla="*/ 1153551 h 2686929"/>
              <a:gd name="connsiteX24" fmla="*/ 464234 w 2363373"/>
              <a:gd name="connsiteY24" fmla="*/ 1167619 h 2686929"/>
              <a:gd name="connsiteX25" fmla="*/ 337625 w 2363373"/>
              <a:gd name="connsiteY25" fmla="*/ 1237957 h 2686929"/>
              <a:gd name="connsiteX26" fmla="*/ 225084 w 2363373"/>
              <a:gd name="connsiteY26" fmla="*/ 1350499 h 2686929"/>
              <a:gd name="connsiteX27" fmla="*/ 154745 w 2363373"/>
              <a:gd name="connsiteY27" fmla="*/ 1420837 h 2686929"/>
              <a:gd name="connsiteX28" fmla="*/ 112542 w 2363373"/>
              <a:gd name="connsiteY28" fmla="*/ 1505243 h 2686929"/>
              <a:gd name="connsiteX29" fmla="*/ 84407 w 2363373"/>
              <a:gd name="connsiteY29" fmla="*/ 1547446 h 2686929"/>
              <a:gd name="connsiteX30" fmla="*/ 42204 w 2363373"/>
              <a:gd name="connsiteY30" fmla="*/ 1659988 h 2686929"/>
              <a:gd name="connsiteX31" fmla="*/ 0 w 2363373"/>
              <a:gd name="connsiteY31" fmla="*/ 1828800 h 2686929"/>
              <a:gd name="connsiteX32" fmla="*/ 28136 w 2363373"/>
              <a:gd name="connsiteY32" fmla="*/ 2096086 h 2686929"/>
              <a:gd name="connsiteX33" fmla="*/ 42204 w 2363373"/>
              <a:gd name="connsiteY33" fmla="*/ 2138289 h 2686929"/>
              <a:gd name="connsiteX34" fmla="*/ 70339 w 2363373"/>
              <a:gd name="connsiteY34" fmla="*/ 2166425 h 2686929"/>
              <a:gd name="connsiteX35" fmla="*/ 140677 w 2363373"/>
              <a:gd name="connsiteY35" fmla="*/ 2250831 h 2686929"/>
              <a:gd name="connsiteX36" fmla="*/ 182880 w 2363373"/>
              <a:gd name="connsiteY36" fmla="*/ 2278966 h 2686929"/>
              <a:gd name="connsiteX37" fmla="*/ 225084 w 2363373"/>
              <a:gd name="connsiteY37" fmla="*/ 2335237 h 2686929"/>
              <a:gd name="connsiteX38" fmla="*/ 337625 w 2363373"/>
              <a:gd name="connsiteY38" fmla="*/ 2419643 h 2686929"/>
              <a:gd name="connsiteX39" fmla="*/ 436099 w 2363373"/>
              <a:gd name="connsiteY39" fmla="*/ 2489982 h 2686929"/>
              <a:gd name="connsiteX40" fmla="*/ 492370 w 2363373"/>
              <a:gd name="connsiteY40" fmla="*/ 2518117 h 2686929"/>
              <a:gd name="connsiteX41" fmla="*/ 562708 w 2363373"/>
              <a:gd name="connsiteY41" fmla="*/ 2560320 h 2686929"/>
              <a:gd name="connsiteX42" fmla="*/ 647114 w 2363373"/>
              <a:gd name="connsiteY42" fmla="*/ 2588456 h 2686929"/>
              <a:gd name="connsiteX43" fmla="*/ 745588 w 2363373"/>
              <a:gd name="connsiteY43" fmla="*/ 2630659 h 2686929"/>
              <a:gd name="connsiteX44" fmla="*/ 829994 w 2363373"/>
              <a:gd name="connsiteY44" fmla="*/ 2658794 h 2686929"/>
              <a:gd name="connsiteX45" fmla="*/ 872197 w 2363373"/>
              <a:gd name="connsiteY45" fmla="*/ 2672862 h 2686929"/>
              <a:gd name="connsiteX46" fmla="*/ 956604 w 2363373"/>
              <a:gd name="connsiteY46" fmla="*/ 2686929 h 2686929"/>
              <a:gd name="connsiteX47" fmla="*/ 1209822 w 2363373"/>
              <a:gd name="connsiteY47" fmla="*/ 2672862 h 2686929"/>
              <a:gd name="connsiteX48" fmla="*/ 1237957 w 2363373"/>
              <a:gd name="connsiteY48" fmla="*/ 2644726 h 2686929"/>
              <a:gd name="connsiteX49" fmla="*/ 1280160 w 2363373"/>
              <a:gd name="connsiteY49" fmla="*/ 2630659 h 2686929"/>
              <a:gd name="connsiteX50" fmla="*/ 1434905 w 2363373"/>
              <a:gd name="connsiteY50" fmla="*/ 2504049 h 2686929"/>
              <a:gd name="connsiteX51" fmla="*/ 1505244 w 2363373"/>
              <a:gd name="connsiteY51" fmla="*/ 2447779 h 2686929"/>
              <a:gd name="connsiteX52" fmla="*/ 1533379 w 2363373"/>
              <a:gd name="connsiteY52" fmla="*/ 2405576 h 2686929"/>
              <a:gd name="connsiteX53" fmla="*/ 1575582 w 2363373"/>
              <a:gd name="connsiteY53" fmla="*/ 2377440 h 2686929"/>
              <a:gd name="connsiteX54" fmla="*/ 1617785 w 2363373"/>
              <a:gd name="connsiteY54" fmla="*/ 2321169 h 2686929"/>
              <a:gd name="connsiteX55" fmla="*/ 1688124 w 2363373"/>
              <a:gd name="connsiteY55" fmla="*/ 2250831 h 2686929"/>
              <a:gd name="connsiteX56" fmla="*/ 1758462 w 2363373"/>
              <a:gd name="connsiteY56" fmla="*/ 2166425 h 2686929"/>
              <a:gd name="connsiteX57" fmla="*/ 1786597 w 2363373"/>
              <a:gd name="connsiteY57" fmla="*/ 2110154 h 2686929"/>
              <a:gd name="connsiteX58" fmla="*/ 1814733 w 2363373"/>
              <a:gd name="connsiteY58" fmla="*/ 2082019 h 2686929"/>
              <a:gd name="connsiteX59" fmla="*/ 1842868 w 2363373"/>
              <a:gd name="connsiteY59" fmla="*/ 2025748 h 2686929"/>
              <a:gd name="connsiteX60" fmla="*/ 1885071 w 2363373"/>
              <a:gd name="connsiteY60" fmla="*/ 1983545 h 2686929"/>
              <a:gd name="connsiteX61" fmla="*/ 1941342 w 2363373"/>
              <a:gd name="connsiteY61" fmla="*/ 1871003 h 2686929"/>
              <a:gd name="connsiteX62" fmla="*/ 1969477 w 2363373"/>
              <a:gd name="connsiteY62" fmla="*/ 1814733 h 2686929"/>
              <a:gd name="connsiteX63" fmla="*/ 2053884 w 2363373"/>
              <a:gd name="connsiteY63" fmla="*/ 1674056 h 2686929"/>
              <a:gd name="connsiteX64" fmla="*/ 2067951 w 2363373"/>
              <a:gd name="connsiteY64" fmla="*/ 1617785 h 2686929"/>
              <a:gd name="connsiteX65" fmla="*/ 2096087 w 2363373"/>
              <a:gd name="connsiteY65" fmla="*/ 1589649 h 2686929"/>
              <a:gd name="connsiteX66" fmla="*/ 2124222 w 2363373"/>
              <a:gd name="connsiteY66" fmla="*/ 1505243 h 2686929"/>
              <a:gd name="connsiteX67" fmla="*/ 2138290 w 2363373"/>
              <a:gd name="connsiteY67" fmla="*/ 1463040 h 2686929"/>
              <a:gd name="connsiteX68" fmla="*/ 2152357 w 2363373"/>
              <a:gd name="connsiteY68" fmla="*/ 1420837 h 2686929"/>
              <a:gd name="connsiteX69" fmla="*/ 2180493 w 2363373"/>
              <a:gd name="connsiteY69" fmla="*/ 1364566 h 2686929"/>
              <a:gd name="connsiteX70" fmla="*/ 2222696 w 2363373"/>
              <a:gd name="connsiteY70" fmla="*/ 1223889 h 2686929"/>
              <a:gd name="connsiteX71" fmla="*/ 2236764 w 2363373"/>
              <a:gd name="connsiteY71" fmla="*/ 1153551 h 2686929"/>
              <a:gd name="connsiteX72" fmla="*/ 2264899 w 2363373"/>
              <a:gd name="connsiteY72" fmla="*/ 1055077 h 2686929"/>
              <a:gd name="connsiteX73" fmla="*/ 2293034 w 2363373"/>
              <a:gd name="connsiteY73" fmla="*/ 858129 h 2686929"/>
              <a:gd name="connsiteX74" fmla="*/ 2321170 w 2363373"/>
              <a:gd name="connsiteY74" fmla="*/ 717453 h 2686929"/>
              <a:gd name="connsiteX75" fmla="*/ 2335237 w 2363373"/>
              <a:gd name="connsiteY75" fmla="*/ 633046 h 2686929"/>
              <a:gd name="connsiteX76" fmla="*/ 2349305 w 2363373"/>
              <a:gd name="connsiteY76" fmla="*/ 534573 h 2686929"/>
              <a:gd name="connsiteX77" fmla="*/ 2363373 w 2363373"/>
              <a:gd name="connsiteY77" fmla="*/ 464234 h 2686929"/>
              <a:gd name="connsiteX78" fmla="*/ 2349305 w 2363373"/>
              <a:gd name="connsiteY78" fmla="*/ 112542 h 2686929"/>
              <a:gd name="connsiteX79" fmla="*/ 2321170 w 2363373"/>
              <a:gd name="connsiteY79" fmla="*/ 28136 h 2686929"/>
              <a:gd name="connsiteX80" fmla="*/ 2236764 w 2363373"/>
              <a:gd name="connsiteY80" fmla="*/ 0 h 2686929"/>
              <a:gd name="connsiteX81" fmla="*/ 2011680 w 2363373"/>
              <a:gd name="connsiteY81" fmla="*/ 28136 h 2686929"/>
              <a:gd name="connsiteX82" fmla="*/ 1927274 w 2363373"/>
              <a:gd name="connsiteY82" fmla="*/ 56271 h 2686929"/>
              <a:gd name="connsiteX83" fmla="*/ 1885071 w 2363373"/>
              <a:gd name="connsiteY83" fmla="*/ 84406 h 2686929"/>
              <a:gd name="connsiteX84" fmla="*/ 1856936 w 2363373"/>
              <a:gd name="connsiteY84" fmla="*/ 112542 h 2686929"/>
              <a:gd name="connsiteX85" fmla="*/ 1814733 w 2363373"/>
              <a:gd name="connsiteY85" fmla="*/ 140677 h 268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363373" h="2686929">
                <a:moveTo>
                  <a:pt x="1983545" y="98474"/>
                </a:moveTo>
                <a:cubicBezTo>
                  <a:pt x="1964063" y="102371"/>
                  <a:pt x="1895333" y="113093"/>
                  <a:pt x="1871004" y="126609"/>
                </a:cubicBezTo>
                <a:cubicBezTo>
                  <a:pt x="1841444" y="143031"/>
                  <a:pt x="1814733" y="164123"/>
                  <a:pt x="1786597" y="182880"/>
                </a:cubicBezTo>
                <a:cubicBezTo>
                  <a:pt x="1775561" y="190237"/>
                  <a:pt x="1769073" y="203058"/>
                  <a:pt x="1758462" y="211016"/>
                </a:cubicBezTo>
                <a:cubicBezTo>
                  <a:pt x="1731411" y="231305"/>
                  <a:pt x="1697966" y="243376"/>
                  <a:pt x="1674056" y="267286"/>
                </a:cubicBezTo>
                <a:cubicBezTo>
                  <a:pt x="1650610" y="290732"/>
                  <a:pt x="1635173" y="327139"/>
                  <a:pt x="1603717" y="337625"/>
                </a:cubicBezTo>
                <a:cubicBezTo>
                  <a:pt x="1550650" y="355315"/>
                  <a:pt x="1525476" y="359593"/>
                  <a:pt x="1477108" y="407963"/>
                </a:cubicBezTo>
                <a:cubicBezTo>
                  <a:pt x="1443779" y="441293"/>
                  <a:pt x="1412292" y="476460"/>
                  <a:pt x="1364567" y="492369"/>
                </a:cubicBezTo>
                <a:lnTo>
                  <a:pt x="1322364" y="506437"/>
                </a:lnTo>
                <a:cubicBezTo>
                  <a:pt x="1312985" y="515816"/>
                  <a:pt x="1304839" y="526615"/>
                  <a:pt x="1294228" y="534573"/>
                </a:cubicBezTo>
                <a:cubicBezTo>
                  <a:pt x="1267176" y="554862"/>
                  <a:pt x="1233732" y="566932"/>
                  <a:pt x="1209822" y="590843"/>
                </a:cubicBezTo>
                <a:cubicBezTo>
                  <a:pt x="1114060" y="686609"/>
                  <a:pt x="1263690" y="540652"/>
                  <a:pt x="1139484" y="647114"/>
                </a:cubicBezTo>
                <a:cubicBezTo>
                  <a:pt x="1119344" y="664377"/>
                  <a:pt x="1105284" y="688671"/>
                  <a:pt x="1083213" y="703385"/>
                </a:cubicBezTo>
                <a:cubicBezTo>
                  <a:pt x="1069145" y="712763"/>
                  <a:pt x="1053734" y="720387"/>
                  <a:pt x="1041010" y="731520"/>
                </a:cubicBezTo>
                <a:cubicBezTo>
                  <a:pt x="1016056" y="753355"/>
                  <a:pt x="994117" y="778413"/>
                  <a:pt x="970671" y="801859"/>
                </a:cubicBezTo>
                <a:cubicBezTo>
                  <a:pt x="956603" y="815927"/>
                  <a:pt x="947342" y="837771"/>
                  <a:pt x="928468" y="844062"/>
                </a:cubicBezTo>
                <a:lnTo>
                  <a:pt x="886265" y="858129"/>
                </a:lnTo>
                <a:cubicBezTo>
                  <a:pt x="872197" y="872197"/>
                  <a:pt x="859766" y="888119"/>
                  <a:pt x="844062" y="900333"/>
                </a:cubicBezTo>
                <a:cubicBezTo>
                  <a:pt x="817371" y="921093"/>
                  <a:pt x="783566" y="932693"/>
                  <a:pt x="759656" y="956603"/>
                </a:cubicBezTo>
                <a:cubicBezTo>
                  <a:pt x="745588" y="970671"/>
                  <a:pt x="732736" y="986070"/>
                  <a:pt x="717453" y="998806"/>
                </a:cubicBezTo>
                <a:cubicBezTo>
                  <a:pt x="704464" y="1009630"/>
                  <a:pt x="688087" y="1015939"/>
                  <a:pt x="675250" y="1026942"/>
                </a:cubicBezTo>
                <a:cubicBezTo>
                  <a:pt x="590289" y="1099766"/>
                  <a:pt x="654321" y="1071433"/>
                  <a:pt x="576776" y="1097280"/>
                </a:cubicBezTo>
                <a:cubicBezTo>
                  <a:pt x="562708" y="1106659"/>
                  <a:pt x="547775" y="1114854"/>
                  <a:pt x="534573" y="1125416"/>
                </a:cubicBezTo>
                <a:cubicBezTo>
                  <a:pt x="524216" y="1133701"/>
                  <a:pt x="517810" y="1146727"/>
                  <a:pt x="506437" y="1153551"/>
                </a:cubicBezTo>
                <a:cubicBezTo>
                  <a:pt x="493721" y="1161180"/>
                  <a:pt x="477197" y="1160418"/>
                  <a:pt x="464234" y="1167619"/>
                </a:cubicBezTo>
                <a:cubicBezTo>
                  <a:pt x="319118" y="1248239"/>
                  <a:pt x="433120" y="1206125"/>
                  <a:pt x="337625" y="1237957"/>
                </a:cubicBezTo>
                <a:lnTo>
                  <a:pt x="225084" y="1350499"/>
                </a:lnTo>
                <a:lnTo>
                  <a:pt x="154745" y="1420837"/>
                </a:lnTo>
                <a:cubicBezTo>
                  <a:pt x="74114" y="1541785"/>
                  <a:pt x="170785" y="1388758"/>
                  <a:pt x="112542" y="1505243"/>
                </a:cubicBezTo>
                <a:cubicBezTo>
                  <a:pt x="104981" y="1520365"/>
                  <a:pt x="93785" y="1533378"/>
                  <a:pt x="84407" y="1547446"/>
                </a:cubicBezTo>
                <a:cubicBezTo>
                  <a:pt x="53950" y="1669273"/>
                  <a:pt x="91245" y="1537385"/>
                  <a:pt x="42204" y="1659988"/>
                </a:cubicBezTo>
                <a:cubicBezTo>
                  <a:pt x="10355" y="1739609"/>
                  <a:pt x="13839" y="1745767"/>
                  <a:pt x="0" y="1828800"/>
                </a:cubicBezTo>
                <a:cubicBezTo>
                  <a:pt x="10414" y="1985002"/>
                  <a:pt x="-1675" y="1991750"/>
                  <a:pt x="28136" y="2096086"/>
                </a:cubicBezTo>
                <a:cubicBezTo>
                  <a:pt x="32210" y="2110344"/>
                  <a:pt x="34575" y="2125573"/>
                  <a:pt x="42204" y="2138289"/>
                </a:cubicBezTo>
                <a:cubicBezTo>
                  <a:pt x="49028" y="2149662"/>
                  <a:pt x="62054" y="2156068"/>
                  <a:pt x="70339" y="2166425"/>
                </a:cubicBezTo>
                <a:cubicBezTo>
                  <a:pt x="114600" y="2221752"/>
                  <a:pt x="80529" y="2200708"/>
                  <a:pt x="140677" y="2250831"/>
                </a:cubicBezTo>
                <a:cubicBezTo>
                  <a:pt x="153665" y="2261655"/>
                  <a:pt x="170925" y="2267011"/>
                  <a:pt x="182880" y="2278966"/>
                </a:cubicBezTo>
                <a:cubicBezTo>
                  <a:pt x="199459" y="2295545"/>
                  <a:pt x="207735" y="2319465"/>
                  <a:pt x="225084" y="2335237"/>
                </a:cubicBezTo>
                <a:cubicBezTo>
                  <a:pt x="259781" y="2366780"/>
                  <a:pt x="300111" y="2391508"/>
                  <a:pt x="337625" y="2419643"/>
                </a:cubicBezTo>
                <a:cubicBezTo>
                  <a:pt x="361771" y="2437753"/>
                  <a:pt x="407307" y="2473529"/>
                  <a:pt x="436099" y="2489982"/>
                </a:cubicBezTo>
                <a:cubicBezTo>
                  <a:pt x="454307" y="2500386"/>
                  <a:pt x="474038" y="2507933"/>
                  <a:pt x="492370" y="2518117"/>
                </a:cubicBezTo>
                <a:cubicBezTo>
                  <a:pt x="516272" y="2531396"/>
                  <a:pt x="537816" y="2549005"/>
                  <a:pt x="562708" y="2560320"/>
                </a:cubicBezTo>
                <a:cubicBezTo>
                  <a:pt x="589707" y="2572592"/>
                  <a:pt x="622438" y="2572005"/>
                  <a:pt x="647114" y="2588456"/>
                </a:cubicBezTo>
                <a:cubicBezTo>
                  <a:pt x="714069" y="2633092"/>
                  <a:pt x="663005" y="2605884"/>
                  <a:pt x="745588" y="2630659"/>
                </a:cubicBezTo>
                <a:cubicBezTo>
                  <a:pt x="773994" y="2639181"/>
                  <a:pt x="801859" y="2649416"/>
                  <a:pt x="829994" y="2658794"/>
                </a:cubicBezTo>
                <a:cubicBezTo>
                  <a:pt x="844062" y="2663483"/>
                  <a:pt x="857570" y="2670424"/>
                  <a:pt x="872197" y="2672862"/>
                </a:cubicBezTo>
                <a:lnTo>
                  <a:pt x="956604" y="2686929"/>
                </a:lnTo>
                <a:cubicBezTo>
                  <a:pt x="1041010" y="2682240"/>
                  <a:pt x="1126221" y="2685402"/>
                  <a:pt x="1209822" y="2672862"/>
                </a:cubicBezTo>
                <a:cubicBezTo>
                  <a:pt x="1222938" y="2670895"/>
                  <a:pt x="1226584" y="2651550"/>
                  <a:pt x="1237957" y="2644726"/>
                </a:cubicBezTo>
                <a:cubicBezTo>
                  <a:pt x="1250672" y="2637097"/>
                  <a:pt x="1266092" y="2635348"/>
                  <a:pt x="1280160" y="2630659"/>
                </a:cubicBezTo>
                <a:cubicBezTo>
                  <a:pt x="1536366" y="2459856"/>
                  <a:pt x="1199248" y="2692571"/>
                  <a:pt x="1434905" y="2504049"/>
                </a:cubicBezTo>
                <a:cubicBezTo>
                  <a:pt x="1458351" y="2485292"/>
                  <a:pt x="1484013" y="2469010"/>
                  <a:pt x="1505244" y="2447779"/>
                </a:cubicBezTo>
                <a:cubicBezTo>
                  <a:pt x="1517199" y="2435824"/>
                  <a:pt x="1521424" y="2417531"/>
                  <a:pt x="1533379" y="2405576"/>
                </a:cubicBezTo>
                <a:cubicBezTo>
                  <a:pt x="1545334" y="2393621"/>
                  <a:pt x="1563627" y="2389395"/>
                  <a:pt x="1575582" y="2377440"/>
                </a:cubicBezTo>
                <a:cubicBezTo>
                  <a:pt x="1592161" y="2360861"/>
                  <a:pt x="1602208" y="2338693"/>
                  <a:pt x="1617785" y="2321169"/>
                </a:cubicBezTo>
                <a:cubicBezTo>
                  <a:pt x="1639814" y="2296387"/>
                  <a:pt x="1669731" y="2278420"/>
                  <a:pt x="1688124" y="2250831"/>
                </a:cubicBezTo>
                <a:cubicBezTo>
                  <a:pt x="1727294" y="2192075"/>
                  <a:pt x="1704304" y="2220583"/>
                  <a:pt x="1758462" y="2166425"/>
                </a:cubicBezTo>
                <a:cubicBezTo>
                  <a:pt x="1767840" y="2147668"/>
                  <a:pt x="1774964" y="2127603"/>
                  <a:pt x="1786597" y="2110154"/>
                </a:cubicBezTo>
                <a:cubicBezTo>
                  <a:pt x="1793954" y="2099118"/>
                  <a:pt x="1807376" y="2093055"/>
                  <a:pt x="1814733" y="2082019"/>
                </a:cubicBezTo>
                <a:cubicBezTo>
                  <a:pt x="1826366" y="2064570"/>
                  <a:pt x="1830679" y="2042813"/>
                  <a:pt x="1842868" y="2025748"/>
                </a:cubicBezTo>
                <a:cubicBezTo>
                  <a:pt x="1854431" y="2009559"/>
                  <a:pt x="1874390" y="2000329"/>
                  <a:pt x="1885071" y="1983545"/>
                </a:cubicBezTo>
                <a:cubicBezTo>
                  <a:pt x="1907589" y="1948160"/>
                  <a:pt x="1922585" y="1908517"/>
                  <a:pt x="1941342" y="1871003"/>
                </a:cubicBezTo>
                <a:cubicBezTo>
                  <a:pt x="1950720" y="1852246"/>
                  <a:pt x="1957845" y="1832182"/>
                  <a:pt x="1969477" y="1814733"/>
                </a:cubicBezTo>
                <a:cubicBezTo>
                  <a:pt x="2037380" y="1712877"/>
                  <a:pt x="2010625" y="1760571"/>
                  <a:pt x="2053884" y="1674056"/>
                </a:cubicBezTo>
                <a:cubicBezTo>
                  <a:pt x="2058573" y="1655299"/>
                  <a:pt x="2059305" y="1635078"/>
                  <a:pt x="2067951" y="1617785"/>
                </a:cubicBezTo>
                <a:cubicBezTo>
                  <a:pt x="2073883" y="1605922"/>
                  <a:pt x="2090155" y="1601512"/>
                  <a:pt x="2096087" y="1589649"/>
                </a:cubicBezTo>
                <a:cubicBezTo>
                  <a:pt x="2109350" y="1563123"/>
                  <a:pt x="2114844" y="1533378"/>
                  <a:pt x="2124222" y="1505243"/>
                </a:cubicBezTo>
                <a:lnTo>
                  <a:pt x="2138290" y="1463040"/>
                </a:lnTo>
                <a:cubicBezTo>
                  <a:pt x="2142979" y="1448972"/>
                  <a:pt x="2145725" y="1434100"/>
                  <a:pt x="2152357" y="1420837"/>
                </a:cubicBezTo>
                <a:lnTo>
                  <a:pt x="2180493" y="1364566"/>
                </a:lnTo>
                <a:cubicBezTo>
                  <a:pt x="2217033" y="1181859"/>
                  <a:pt x="2167176" y="1408953"/>
                  <a:pt x="2222696" y="1223889"/>
                </a:cubicBezTo>
                <a:cubicBezTo>
                  <a:pt x="2229567" y="1200987"/>
                  <a:pt x="2230965" y="1176747"/>
                  <a:pt x="2236764" y="1153551"/>
                </a:cubicBezTo>
                <a:cubicBezTo>
                  <a:pt x="2253486" y="1086664"/>
                  <a:pt x="2251745" y="1134002"/>
                  <a:pt x="2264899" y="1055077"/>
                </a:cubicBezTo>
                <a:cubicBezTo>
                  <a:pt x="2275801" y="989663"/>
                  <a:pt x="2280028" y="923157"/>
                  <a:pt x="2293034" y="858129"/>
                </a:cubicBezTo>
                <a:cubicBezTo>
                  <a:pt x="2302413" y="811237"/>
                  <a:pt x="2313309" y="764623"/>
                  <a:pt x="2321170" y="717453"/>
                </a:cubicBezTo>
                <a:cubicBezTo>
                  <a:pt x="2325859" y="689317"/>
                  <a:pt x="2330900" y="661238"/>
                  <a:pt x="2335237" y="633046"/>
                </a:cubicBezTo>
                <a:cubicBezTo>
                  <a:pt x="2340279" y="600274"/>
                  <a:pt x="2343854" y="567279"/>
                  <a:pt x="2349305" y="534573"/>
                </a:cubicBezTo>
                <a:cubicBezTo>
                  <a:pt x="2353236" y="510988"/>
                  <a:pt x="2358684" y="487680"/>
                  <a:pt x="2363373" y="464234"/>
                </a:cubicBezTo>
                <a:cubicBezTo>
                  <a:pt x="2358684" y="347003"/>
                  <a:pt x="2360606" y="229321"/>
                  <a:pt x="2349305" y="112542"/>
                </a:cubicBezTo>
                <a:cubicBezTo>
                  <a:pt x="2346448" y="83023"/>
                  <a:pt x="2349305" y="37515"/>
                  <a:pt x="2321170" y="28136"/>
                </a:cubicBezTo>
                <a:lnTo>
                  <a:pt x="2236764" y="0"/>
                </a:lnTo>
                <a:cubicBezTo>
                  <a:pt x="2163155" y="6692"/>
                  <a:pt x="2084358" y="8315"/>
                  <a:pt x="2011680" y="28136"/>
                </a:cubicBezTo>
                <a:cubicBezTo>
                  <a:pt x="1983068" y="35939"/>
                  <a:pt x="1951950" y="39820"/>
                  <a:pt x="1927274" y="56271"/>
                </a:cubicBezTo>
                <a:cubicBezTo>
                  <a:pt x="1913206" y="65649"/>
                  <a:pt x="1898273" y="73844"/>
                  <a:pt x="1885071" y="84406"/>
                </a:cubicBezTo>
                <a:cubicBezTo>
                  <a:pt x="1874714" y="92692"/>
                  <a:pt x="1868309" y="105718"/>
                  <a:pt x="1856936" y="112542"/>
                </a:cubicBezTo>
                <a:cubicBezTo>
                  <a:pt x="1810284" y="140533"/>
                  <a:pt x="1814733" y="107846"/>
                  <a:pt x="1814733" y="140677"/>
                </a:cubicBez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89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D197C-92B5-F140-A480-87A8EFED697D}"/>
              </a:ext>
            </a:extLst>
          </p:cNvPr>
          <p:cNvSpPr/>
          <p:nvPr/>
        </p:nvSpPr>
        <p:spPr>
          <a:xfrm>
            <a:off x="519953" y="307889"/>
            <a:ext cx="4625788" cy="4708981"/>
          </a:xfrm>
          <a:prstGeom prst="rect">
            <a:avLst/>
          </a:prstGeom>
        </p:spPr>
        <p:txBody>
          <a:bodyPr wrap="square">
            <a:spAutoFit/>
          </a:bodyPr>
          <a:lstStyle/>
          <a:p>
            <a:r>
              <a:rPr lang="en-US" sz="6000" dirty="0">
                <a:solidFill>
                  <a:prstClr val="black"/>
                </a:solidFill>
                <a:latin typeface="Calibri Light" panose="020F0302020204030204"/>
                <a:ea typeface="+mj-ea"/>
                <a:cs typeface="+mj-cs"/>
              </a:rPr>
              <a:t>A </a:t>
            </a:r>
            <a:r>
              <a:rPr lang="en-US" sz="6000" b="1" dirty="0">
                <a:solidFill>
                  <a:srgbClr val="FF0000"/>
                </a:solidFill>
                <a:latin typeface="Calibri Light" panose="020F0302020204030204"/>
                <a:ea typeface="+mj-ea"/>
                <a:cs typeface="+mj-cs"/>
              </a:rPr>
              <a:t>CAMPAIGN TEAM </a:t>
            </a:r>
            <a:r>
              <a:rPr lang="en-US" sz="6000" b="1" dirty="0">
                <a:latin typeface="Calibri Light" panose="020F0302020204030204"/>
                <a:ea typeface="+mj-ea"/>
                <a:cs typeface="+mj-cs"/>
              </a:rPr>
              <a:t>asks people to vote for their candidate.</a:t>
            </a:r>
          </a:p>
        </p:txBody>
      </p:sp>
      <p:pic>
        <p:nvPicPr>
          <p:cNvPr id="4" name="Picture 3">
            <a:extLst>
              <a:ext uri="{FF2B5EF4-FFF2-40B4-BE49-F238E27FC236}">
                <a16:creationId xmlns:a16="http://schemas.microsoft.com/office/drawing/2014/main" id="{0D15B79F-6BE3-FF47-8663-30356CC0DD71}"/>
              </a:ext>
            </a:extLst>
          </p:cNvPr>
          <p:cNvPicPr>
            <a:picLocks noChangeAspect="1"/>
          </p:cNvPicPr>
          <p:nvPr/>
        </p:nvPicPr>
        <p:blipFill>
          <a:blip r:embed="rId3"/>
          <a:stretch>
            <a:fillRect/>
          </a:stretch>
        </p:blipFill>
        <p:spPr>
          <a:xfrm>
            <a:off x="8383093" y="4038597"/>
            <a:ext cx="3387956" cy="2688854"/>
          </a:xfrm>
          <a:prstGeom prst="rect">
            <a:avLst/>
          </a:prstGeom>
        </p:spPr>
      </p:pic>
      <p:pic>
        <p:nvPicPr>
          <p:cNvPr id="7" name="Picture 6">
            <a:extLst>
              <a:ext uri="{FF2B5EF4-FFF2-40B4-BE49-F238E27FC236}">
                <a16:creationId xmlns:a16="http://schemas.microsoft.com/office/drawing/2014/main" id="{F992EDA2-C8A7-1348-A2FC-658E6CC603BF}"/>
              </a:ext>
            </a:extLst>
          </p:cNvPr>
          <p:cNvPicPr>
            <a:picLocks noChangeAspect="1"/>
          </p:cNvPicPr>
          <p:nvPr/>
        </p:nvPicPr>
        <p:blipFill>
          <a:blip r:embed="rId4"/>
          <a:stretch>
            <a:fillRect/>
          </a:stretch>
        </p:blipFill>
        <p:spPr>
          <a:xfrm>
            <a:off x="5423938" y="307889"/>
            <a:ext cx="6394451" cy="3592869"/>
          </a:xfrm>
          <a:prstGeom prst="rect">
            <a:avLst/>
          </a:prstGeom>
        </p:spPr>
      </p:pic>
    </p:spTree>
    <p:extLst>
      <p:ext uri="{BB962C8B-B14F-4D97-AF65-F5344CB8AC3E}">
        <p14:creationId xmlns:p14="http://schemas.microsoft.com/office/powerpoint/2010/main" val="185994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E60D50-D837-904A-B78C-567FC3245226}"/>
              </a:ext>
            </a:extLst>
          </p:cNvPr>
          <p:cNvSpPr/>
          <p:nvPr/>
        </p:nvSpPr>
        <p:spPr>
          <a:xfrm>
            <a:off x="2255520" y="2762013"/>
            <a:ext cx="8196775" cy="2308324"/>
          </a:xfrm>
          <a:prstGeom prst="rect">
            <a:avLst/>
          </a:prstGeom>
        </p:spPr>
        <p:txBody>
          <a:bodyPr wrap="square">
            <a:spAutoFit/>
          </a:bodyPr>
          <a:lstStyle/>
          <a:p>
            <a:r>
              <a:rPr lang="en-US" sz="7200" b="1" dirty="0">
                <a:solidFill>
                  <a:srgbClr val="FF0000"/>
                </a:solidFill>
              </a:rPr>
              <a:t>Let’s try BUILDING CONSENSUS </a:t>
            </a:r>
          </a:p>
        </p:txBody>
      </p:sp>
    </p:spTree>
    <p:extLst>
      <p:ext uri="{BB962C8B-B14F-4D97-AF65-F5344CB8AC3E}">
        <p14:creationId xmlns:p14="http://schemas.microsoft.com/office/powerpoint/2010/main" val="818217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E60D50-D837-904A-B78C-567FC3245226}"/>
              </a:ext>
            </a:extLst>
          </p:cNvPr>
          <p:cNvSpPr/>
          <p:nvPr/>
        </p:nvSpPr>
        <p:spPr>
          <a:xfrm>
            <a:off x="838200" y="582693"/>
            <a:ext cx="8196775" cy="3416320"/>
          </a:xfrm>
          <a:prstGeom prst="rect">
            <a:avLst/>
          </a:prstGeom>
        </p:spPr>
        <p:txBody>
          <a:bodyPr wrap="square">
            <a:spAutoFit/>
          </a:bodyPr>
          <a:lstStyle/>
          <a:p>
            <a:r>
              <a:rPr lang="en-US" sz="7200" b="1" dirty="0"/>
              <a:t>We are going to have a VOTE for </a:t>
            </a:r>
            <a:r>
              <a:rPr lang="en-US" sz="7200" b="1" dirty="0">
                <a:solidFill>
                  <a:srgbClr val="FF0000"/>
                </a:solidFill>
              </a:rPr>
              <a:t>CLASS PRESIDENT!</a:t>
            </a:r>
          </a:p>
        </p:txBody>
      </p:sp>
      <p:pic>
        <p:nvPicPr>
          <p:cNvPr id="4" name="Picture 3">
            <a:extLst>
              <a:ext uri="{FF2B5EF4-FFF2-40B4-BE49-F238E27FC236}">
                <a16:creationId xmlns:a16="http://schemas.microsoft.com/office/drawing/2014/main" id="{D245D8ED-542C-3D4E-9BF9-AC04B10EFFDA}"/>
              </a:ext>
            </a:extLst>
          </p:cNvPr>
          <p:cNvPicPr>
            <a:picLocks noChangeAspect="1"/>
          </p:cNvPicPr>
          <p:nvPr/>
        </p:nvPicPr>
        <p:blipFill>
          <a:blip r:embed="rId3"/>
          <a:stretch>
            <a:fillRect/>
          </a:stretch>
        </p:blipFill>
        <p:spPr>
          <a:xfrm>
            <a:off x="5943600" y="3069373"/>
            <a:ext cx="5013960" cy="2807818"/>
          </a:xfrm>
          <a:prstGeom prst="rect">
            <a:avLst/>
          </a:prstGeom>
        </p:spPr>
      </p:pic>
    </p:spTree>
    <p:extLst>
      <p:ext uri="{BB962C8B-B14F-4D97-AF65-F5344CB8AC3E}">
        <p14:creationId xmlns:p14="http://schemas.microsoft.com/office/powerpoint/2010/main" val="257063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6837-128D-5145-8462-0804748F076D}"/>
              </a:ext>
            </a:extLst>
          </p:cNvPr>
          <p:cNvSpPr>
            <a:spLocks noGrp="1"/>
          </p:cNvSpPr>
          <p:nvPr>
            <p:ph type="title"/>
          </p:nvPr>
        </p:nvSpPr>
        <p:spPr/>
        <p:txBody>
          <a:bodyPr/>
          <a:lstStyle/>
          <a:p>
            <a:r>
              <a:rPr lang="en-US" dirty="0"/>
              <a:t>What is a </a:t>
            </a:r>
            <a:r>
              <a:rPr lang="en-US" b="1" dirty="0"/>
              <a:t>VOTE</a:t>
            </a:r>
            <a:r>
              <a:rPr lang="en-US" dirty="0"/>
              <a:t>?</a:t>
            </a:r>
          </a:p>
        </p:txBody>
      </p:sp>
      <p:sp>
        <p:nvSpPr>
          <p:cNvPr id="3" name="Text Placeholder 2">
            <a:extLst>
              <a:ext uri="{FF2B5EF4-FFF2-40B4-BE49-F238E27FC236}">
                <a16:creationId xmlns:a16="http://schemas.microsoft.com/office/drawing/2014/main" id="{FC9CDC6F-B749-714F-886A-CCB2A4B9A576}"/>
              </a:ext>
            </a:extLst>
          </p:cNvPr>
          <p:cNvSpPr>
            <a:spLocks noGrp="1"/>
          </p:cNvSpPr>
          <p:nvPr>
            <p:ph type="body" idx="1"/>
          </p:nvPr>
        </p:nvSpPr>
        <p:spPr/>
        <p:txBody>
          <a:bodyPr/>
          <a:lstStyle/>
          <a:p>
            <a:r>
              <a:rPr lang="en-US" dirty="0"/>
              <a:t> </a:t>
            </a:r>
          </a:p>
        </p:txBody>
      </p:sp>
      <p:pic>
        <p:nvPicPr>
          <p:cNvPr id="4" name="Picture 3">
            <a:extLst>
              <a:ext uri="{FF2B5EF4-FFF2-40B4-BE49-F238E27FC236}">
                <a16:creationId xmlns:a16="http://schemas.microsoft.com/office/drawing/2014/main" id="{D9D63E6B-CBFC-1740-91D7-3F0E0EF701C4}"/>
              </a:ext>
            </a:extLst>
          </p:cNvPr>
          <p:cNvPicPr>
            <a:picLocks noChangeAspect="1"/>
          </p:cNvPicPr>
          <p:nvPr/>
        </p:nvPicPr>
        <p:blipFill>
          <a:blip r:embed="rId3"/>
          <a:stretch>
            <a:fillRect/>
          </a:stretch>
        </p:blipFill>
        <p:spPr>
          <a:xfrm>
            <a:off x="7537450" y="733426"/>
            <a:ext cx="3810000" cy="2133600"/>
          </a:xfrm>
          <a:prstGeom prst="rect">
            <a:avLst/>
          </a:prstGeom>
        </p:spPr>
      </p:pic>
      <p:pic>
        <p:nvPicPr>
          <p:cNvPr id="5" name="Picture 4">
            <a:extLst>
              <a:ext uri="{FF2B5EF4-FFF2-40B4-BE49-F238E27FC236}">
                <a16:creationId xmlns:a16="http://schemas.microsoft.com/office/drawing/2014/main" id="{59CD45C8-7794-AE45-9B0C-7B1097C75E3D}"/>
              </a:ext>
            </a:extLst>
          </p:cNvPr>
          <p:cNvPicPr>
            <a:picLocks noChangeAspect="1"/>
          </p:cNvPicPr>
          <p:nvPr/>
        </p:nvPicPr>
        <p:blipFill>
          <a:blip r:embed="rId4"/>
          <a:stretch>
            <a:fillRect/>
          </a:stretch>
        </p:blipFill>
        <p:spPr>
          <a:xfrm>
            <a:off x="1612900" y="638176"/>
            <a:ext cx="3492500" cy="2324100"/>
          </a:xfrm>
          <a:prstGeom prst="rect">
            <a:avLst/>
          </a:prstGeom>
        </p:spPr>
      </p:pic>
    </p:spTree>
    <p:extLst>
      <p:ext uri="{BB962C8B-B14F-4D97-AF65-F5344CB8AC3E}">
        <p14:creationId xmlns:p14="http://schemas.microsoft.com/office/powerpoint/2010/main" val="302085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C7B2-F5CF-6342-BB0D-790DD6C47D8C}"/>
              </a:ext>
            </a:extLst>
          </p:cNvPr>
          <p:cNvSpPr>
            <a:spLocks noGrp="1"/>
          </p:cNvSpPr>
          <p:nvPr>
            <p:ph type="title"/>
          </p:nvPr>
        </p:nvSpPr>
        <p:spPr>
          <a:xfrm>
            <a:off x="831850" y="4237074"/>
            <a:ext cx="10515600" cy="2852737"/>
          </a:xfrm>
        </p:spPr>
        <p:txBody>
          <a:bodyPr>
            <a:normAutofit fontScale="90000"/>
          </a:bodyPr>
          <a:lstStyle/>
          <a:p>
            <a:br>
              <a:rPr lang="en-US" dirty="0"/>
            </a:br>
            <a:r>
              <a:rPr lang="en-US" dirty="0"/>
              <a:t>RAISE YOUR HAND </a:t>
            </a:r>
            <a:r>
              <a:rPr lang="en-US" dirty="0">
                <a:sym typeface="Wingdings" pitchFamily="2" charset="2"/>
              </a:rPr>
              <a:t></a:t>
            </a:r>
            <a:br>
              <a:rPr lang="en-US" dirty="0"/>
            </a:br>
            <a:br>
              <a:rPr lang="en-US" dirty="0"/>
            </a:br>
            <a:r>
              <a:rPr lang="en-US" dirty="0"/>
              <a:t>if you like doing MATH</a:t>
            </a:r>
            <a:br>
              <a:rPr lang="en-US" dirty="0"/>
            </a:br>
            <a:br>
              <a:rPr lang="en-US" dirty="0"/>
            </a:br>
            <a:br>
              <a:rPr lang="en-US" dirty="0"/>
            </a:br>
            <a:br>
              <a:rPr lang="en-US" dirty="0"/>
            </a:br>
            <a:r>
              <a:rPr lang="en-US" dirty="0"/>
              <a:t>better than reading</a:t>
            </a:r>
            <a:br>
              <a:rPr lang="en-US" dirty="0"/>
            </a:br>
            <a:br>
              <a:rPr lang="en-US" dirty="0"/>
            </a:br>
            <a:endParaRPr lang="en-US" dirty="0"/>
          </a:p>
        </p:txBody>
      </p:sp>
      <p:sp>
        <p:nvSpPr>
          <p:cNvPr id="3" name="Text Placeholder 2">
            <a:extLst>
              <a:ext uri="{FF2B5EF4-FFF2-40B4-BE49-F238E27FC236}">
                <a16:creationId xmlns:a16="http://schemas.microsoft.com/office/drawing/2014/main" id="{8C08434B-F165-CC49-81FB-4EA4A18F63B1}"/>
              </a:ext>
            </a:extLst>
          </p:cNvPr>
          <p:cNvSpPr>
            <a:spLocks noGrp="1"/>
          </p:cNvSpPr>
          <p:nvPr>
            <p:ph type="body" idx="1"/>
          </p:nvPr>
        </p:nvSpPr>
        <p:spPr>
          <a:xfrm>
            <a:off x="831850" y="4589463"/>
            <a:ext cx="10515600" cy="1500187"/>
          </a:xfrm>
        </p:spPr>
        <p:txBody>
          <a:bodyPr/>
          <a:lstStyle/>
          <a:p>
            <a:r>
              <a:rPr lang="en-US" dirty="0"/>
              <a:t> </a:t>
            </a:r>
          </a:p>
        </p:txBody>
      </p:sp>
      <p:pic>
        <p:nvPicPr>
          <p:cNvPr id="6" name="Picture 5">
            <a:extLst>
              <a:ext uri="{FF2B5EF4-FFF2-40B4-BE49-F238E27FC236}">
                <a16:creationId xmlns:a16="http://schemas.microsoft.com/office/drawing/2014/main" id="{A849D32C-EC44-1E44-A103-3AD65D5F77AB}"/>
              </a:ext>
            </a:extLst>
          </p:cNvPr>
          <p:cNvPicPr>
            <a:picLocks noChangeAspect="1"/>
          </p:cNvPicPr>
          <p:nvPr/>
        </p:nvPicPr>
        <p:blipFill>
          <a:blip r:embed="rId3"/>
          <a:stretch>
            <a:fillRect/>
          </a:stretch>
        </p:blipFill>
        <p:spPr>
          <a:xfrm>
            <a:off x="7643923" y="576263"/>
            <a:ext cx="2627128" cy="1667574"/>
          </a:xfrm>
          <a:prstGeom prst="rect">
            <a:avLst/>
          </a:prstGeom>
        </p:spPr>
      </p:pic>
      <p:pic>
        <p:nvPicPr>
          <p:cNvPr id="8" name="Picture 7">
            <a:extLst>
              <a:ext uri="{FF2B5EF4-FFF2-40B4-BE49-F238E27FC236}">
                <a16:creationId xmlns:a16="http://schemas.microsoft.com/office/drawing/2014/main" id="{858947E0-6CEC-2A46-A1EE-F874FB9E1B3D}"/>
              </a:ext>
            </a:extLst>
          </p:cNvPr>
          <p:cNvPicPr>
            <a:picLocks noChangeAspect="1"/>
          </p:cNvPicPr>
          <p:nvPr/>
        </p:nvPicPr>
        <p:blipFill>
          <a:blip r:embed="rId4"/>
          <a:stretch>
            <a:fillRect/>
          </a:stretch>
        </p:blipFill>
        <p:spPr>
          <a:xfrm>
            <a:off x="3368922" y="2816784"/>
            <a:ext cx="2720728" cy="2112565"/>
          </a:xfrm>
          <a:prstGeom prst="rect">
            <a:avLst/>
          </a:prstGeom>
        </p:spPr>
      </p:pic>
      <p:pic>
        <p:nvPicPr>
          <p:cNvPr id="9" name="Picture 8">
            <a:extLst>
              <a:ext uri="{FF2B5EF4-FFF2-40B4-BE49-F238E27FC236}">
                <a16:creationId xmlns:a16="http://schemas.microsoft.com/office/drawing/2014/main" id="{D0F42F1D-F6A4-6D42-AF44-EDDB4AAA4B25}"/>
              </a:ext>
            </a:extLst>
          </p:cNvPr>
          <p:cNvPicPr>
            <a:picLocks noChangeAspect="1"/>
          </p:cNvPicPr>
          <p:nvPr/>
        </p:nvPicPr>
        <p:blipFill>
          <a:blip r:embed="rId5"/>
          <a:stretch>
            <a:fillRect/>
          </a:stretch>
        </p:blipFill>
        <p:spPr>
          <a:xfrm>
            <a:off x="7048831" y="5093286"/>
            <a:ext cx="1627336" cy="1724379"/>
          </a:xfrm>
          <a:prstGeom prst="rect">
            <a:avLst/>
          </a:prstGeom>
        </p:spPr>
      </p:pic>
      <p:pic>
        <p:nvPicPr>
          <p:cNvPr id="12" name="Picture 11">
            <a:extLst>
              <a:ext uri="{FF2B5EF4-FFF2-40B4-BE49-F238E27FC236}">
                <a16:creationId xmlns:a16="http://schemas.microsoft.com/office/drawing/2014/main" id="{7F0A26D1-A35E-6B43-80BE-454605F77DFF}"/>
              </a:ext>
            </a:extLst>
          </p:cNvPr>
          <p:cNvPicPr>
            <a:picLocks noChangeAspect="1"/>
          </p:cNvPicPr>
          <p:nvPr/>
        </p:nvPicPr>
        <p:blipFill>
          <a:blip r:embed="rId6"/>
          <a:stretch>
            <a:fillRect/>
          </a:stretch>
        </p:blipFill>
        <p:spPr>
          <a:xfrm>
            <a:off x="2290732" y="3509059"/>
            <a:ext cx="904210" cy="904210"/>
          </a:xfrm>
          <a:prstGeom prst="rect">
            <a:avLst/>
          </a:prstGeom>
        </p:spPr>
      </p:pic>
      <p:pic>
        <p:nvPicPr>
          <p:cNvPr id="16" name="Picture 15">
            <a:extLst>
              <a:ext uri="{FF2B5EF4-FFF2-40B4-BE49-F238E27FC236}">
                <a16:creationId xmlns:a16="http://schemas.microsoft.com/office/drawing/2014/main" id="{F4F99DD2-E748-5945-B1E9-E4D02760ADB6}"/>
              </a:ext>
            </a:extLst>
          </p:cNvPr>
          <p:cNvPicPr>
            <a:picLocks noChangeAspect="1"/>
          </p:cNvPicPr>
          <p:nvPr/>
        </p:nvPicPr>
        <p:blipFill>
          <a:blip r:embed="rId7"/>
          <a:stretch>
            <a:fillRect/>
          </a:stretch>
        </p:blipFill>
        <p:spPr>
          <a:xfrm>
            <a:off x="8957487" y="5756685"/>
            <a:ext cx="982209" cy="1050103"/>
          </a:xfrm>
          <a:prstGeom prst="rect">
            <a:avLst/>
          </a:prstGeom>
        </p:spPr>
      </p:pic>
    </p:spTree>
    <p:extLst>
      <p:ext uri="{BB962C8B-B14F-4D97-AF65-F5344CB8AC3E}">
        <p14:creationId xmlns:p14="http://schemas.microsoft.com/office/powerpoint/2010/main" val="3309744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C7B2-F5CF-6342-BB0D-790DD6C47D8C}"/>
              </a:ext>
            </a:extLst>
          </p:cNvPr>
          <p:cNvSpPr>
            <a:spLocks noGrp="1"/>
          </p:cNvSpPr>
          <p:nvPr>
            <p:ph type="title"/>
          </p:nvPr>
        </p:nvSpPr>
        <p:spPr>
          <a:xfrm>
            <a:off x="831850" y="4237074"/>
            <a:ext cx="10515600" cy="2852737"/>
          </a:xfrm>
        </p:spPr>
        <p:txBody>
          <a:bodyPr>
            <a:normAutofit fontScale="90000"/>
          </a:bodyPr>
          <a:lstStyle/>
          <a:p>
            <a:br>
              <a:rPr lang="en-US" dirty="0"/>
            </a:br>
            <a:r>
              <a:rPr lang="en-US" dirty="0"/>
              <a:t>RAISE YOUR HAND </a:t>
            </a:r>
            <a:r>
              <a:rPr lang="en-US" dirty="0">
                <a:sym typeface="Wingdings" pitchFamily="2" charset="2"/>
              </a:rPr>
              <a:t></a:t>
            </a:r>
            <a:br>
              <a:rPr lang="en-US" dirty="0"/>
            </a:br>
            <a:br>
              <a:rPr lang="en-US" dirty="0"/>
            </a:br>
            <a:r>
              <a:rPr lang="en-US" dirty="0"/>
              <a:t>if you like READING</a:t>
            </a:r>
            <a:br>
              <a:rPr lang="en-US" dirty="0"/>
            </a:br>
            <a:br>
              <a:rPr lang="en-US" dirty="0"/>
            </a:br>
            <a:br>
              <a:rPr lang="en-US" dirty="0"/>
            </a:br>
            <a:br>
              <a:rPr lang="en-US" dirty="0"/>
            </a:br>
            <a:r>
              <a:rPr lang="en-US" dirty="0"/>
              <a:t>better than doing MATH</a:t>
            </a:r>
            <a:br>
              <a:rPr lang="en-US" dirty="0"/>
            </a:br>
            <a:br>
              <a:rPr lang="en-US" dirty="0"/>
            </a:br>
            <a:endParaRPr lang="en-US" dirty="0"/>
          </a:p>
        </p:txBody>
      </p:sp>
      <p:sp>
        <p:nvSpPr>
          <p:cNvPr id="3" name="Text Placeholder 2">
            <a:extLst>
              <a:ext uri="{FF2B5EF4-FFF2-40B4-BE49-F238E27FC236}">
                <a16:creationId xmlns:a16="http://schemas.microsoft.com/office/drawing/2014/main" id="{8C08434B-F165-CC49-81FB-4EA4A18F63B1}"/>
              </a:ext>
            </a:extLst>
          </p:cNvPr>
          <p:cNvSpPr>
            <a:spLocks noGrp="1"/>
          </p:cNvSpPr>
          <p:nvPr>
            <p:ph type="body" idx="1"/>
          </p:nvPr>
        </p:nvSpPr>
        <p:spPr>
          <a:xfrm>
            <a:off x="831850" y="4589463"/>
            <a:ext cx="10515600" cy="1500187"/>
          </a:xfrm>
        </p:spPr>
        <p:txBody>
          <a:bodyPr/>
          <a:lstStyle/>
          <a:p>
            <a:r>
              <a:rPr lang="en-US" dirty="0"/>
              <a:t> </a:t>
            </a:r>
          </a:p>
        </p:txBody>
      </p:sp>
      <p:pic>
        <p:nvPicPr>
          <p:cNvPr id="6" name="Picture 5">
            <a:extLst>
              <a:ext uri="{FF2B5EF4-FFF2-40B4-BE49-F238E27FC236}">
                <a16:creationId xmlns:a16="http://schemas.microsoft.com/office/drawing/2014/main" id="{A849D32C-EC44-1E44-A103-3AD65D5F77AB}"/>
              </a:ext>
            </a:extLst>
          </p:cNvPr>
          <p:cNvPicPr>
            <a:picLocks noChangeAspect="1"/>
          </p:cNvPicPr>
          <p:nvPr/>
        </p:nvPicPr>
        <p:blipFill>
          <a:blip r:embed="rId3"/>
          <a:stretch>
            <a:fillRect/>
          </a:stretch>
        </p:blipFill>
        <p:spPr>
          <a:xfrm>
            <a:off x="7643923" y="576263"/>
            <a:ext cx="2627128" cy="1667574"/>
          </a:xfrm>
          <a:prstGeom prst="rect">
            <a:avLst/>
          </a:prstGeom>
        </p:spPr>
      </p:pic>
      <p:pic>
        <p:nvPicPr>
          <p:cNvPr id="8" name="Picture 7">
            <a:extLst>
              <a:ext uri="{FF2B5EF4-FFF2-40B4-BE49-F238E27FC236}">
                <a16:creationId xmlns:a16="http://schemas.microsoft.com/office/drawing/2014/main" id="{858947E0-6CEC-2A46-A1EE-F874FB9E1B3D}"/>
              </a:ext>
            </a:extLst>
          </p:cNvPr>
          <p:cNvPicPr>
            <a:picLocks noChangeAspect="1"/>
          </p:cNvPicPr>
          <p:nvPr/>
        </p:nvPicPr>
        <p:blipFill>
          <a:blip r:embed="rId4"/>
          <a:stretch>
            <a:fillRect/>
          </a:stretch>
        </p:blipFill>
        <p:spPr>
          <a:xfrm>
            <a:off x="7643923" y="4607159"/>
            <a:ext cx="2720728" cy="2112565"/>
          </a:xfrm>
          <a:prstGeom prst="rect">
            <a:avLst/>
          </a:prstGeom>
        </p:spPr>
      </p:pic>
      <p:pic>
        <p:nvPicPr>
          <p:cNvPr id="9" name="Picture 8">
            <a:extLst>
              <a:ext uri="{FF2B5EF4-FFF2-40B4-BE49-F238E27FC236}">
                <a16:creationId xmlns:a16="http://schemas.microsoft.com/office/drawing/2014/main" id="{D0F42F1D-F6A4-6D42-AF44-EDDB4AAA4B25}"/>
              </a:ext>
            </a:extLst>
          </p:cNvPr>
          <p:cNvPicPr>
            <a:picLocks noChangeAspect="1"/>
          </p:cNvPicPr>
          <p:nvPr/>
        </p:nvPicPr>
        <p:blipFill>
          <a:blip r:embed="rId5"/>
          <a:stretch>
            <a:fillRect/>
          </a:stretch>
        </p:blipFill>
        <p:spPr>
          <a:xfrm>
            <a:off x="3560405" y="2993265"/>
            <a:ext cx="1627336" cy="1724379"/>
          </a:xfrm>
          <a:prstGeom prst="rect">
            <a:avLst/>
          </a:prstGeom>
        </p:spPr>
      </p:pic>
      <p:pic>
        <p:nvPicPr>
          <p:cNvPr id="12" name="Picture 11">
            <a:extLst>
              <a:ext uri="{FF2B5EF4-FFF2-40B4-BE49-F238E27FC236}">
                <a16:creationId xmlns:a16="http://schemas.microsoft.com/office/drawing/2014/main" id="{7F0A26D1-A35E-6B43-80BE-454605F77DFF}"/>
              </a:ext>
            </a:extLst>
          </p:cNvPr>
          <p:cNvPicPr>
            <a:picLocks noChangeAspect="1"/>
          </p:cNvPicPr>
          <p:nvPr/>
        </p:nvPicPr>
        <p:blipFill>
          <a:blip r:embed="rId6"/>
          <a:stretch>
            <a:fillRect/>
          </a:stretch>
        </p:blipFill>
        <p:spPr>
          <a:xfrm>
            <a:off x="2290732" y="3509059"/>
            <a:ext cx="904210" cy="904210"/>
          </a:xfrm>
          <a:prstGeom prst="rect">
            <a:avLst/>
          </a:prstGeom>
        </p:spPr>
      </p:pic>
      <p:pic>
        <p:nvPicPr>
          <p:cNvPr id="16" name="Picture 15">
            <a:extLst>
              <a:ext uri="{FF2B5EF4-FFF2-40B4-BE49-F238E27FC236}">
                <a16:creationId xmlns:a16="http://schemas.microsoft.com/office/drawing/2014/main" id="{F4F99DD2-E748-5945-B1E9-E4D02760ADB6}"/>
              </a:ext>
            </a:extLst>
          </p:cNvPr>
          <p:cNvPicPr>
            <a:picLocks noChangeAspect="1"/>
          </p:cNvPicPr>
          <p:nvPr/>
        </p:nvPicPr>
        <p:blipFill>
          <a:blip r:embed="rId7"/>
          <a:stretch>
            <a:fillRect/>
          </a:stretch>
        </p:blipFill>
        <p:spPr>
          <a:xfrm>
            <a:off x="10568763" y="5564598"/>
            <a:ext cx="982209" cy="1050103"/>
          </a:xfrm>
          <a:prstGeom prst="rect">
            <a:avLst/>
          </a:prstGeom>
        </p:spPr>
      </p:pic>
    </p:spTree>
    <p:extLst>
      <p:ext uri="{BB962C8B-B14F-4D97-AF65-F5344CB8AC3E}">
        <p14:creationId xmlns:p14="http://schemas.microsoft.com/office/powerpoint/2010/main" val="272884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FF7A4C-FF84-C94F-8BDA-14E2E06DC75B}"/>
              </a:ext>
            </a:extLst>
          </p:cNvPr>
          <p:cNvPicPr>
            <a:picLocks noChangeAspect="1"/>
          </p:cNvPicPr>
          <p:nvPr/>
        </p:nvPicPr>
        <p:blipFill>
          <a:blip r:embed="rId3"/>
          <a:stretch>
            <a:fillRect/>
          </a:stretch>
        </p:blipFill>
        <p:spPr>
          <a:xfrm>
            <a:off x="1902784" y="1192175"/>
            <a:ext cx="3932717" cy="3932717"/>
          </a:xfrm>
          <a:prstGeom prst="rect">
            <a:avLst/>
          </a:prstGeom>
        </p:spPr>
      </p:pic>
      <p:sp>
        <p:nvSpPr>
          <p:cNvPr id="4" name="TextBox 3">
            <a:extLst>
              <a:ext uri="{FF2B5EF4-FFF2-40B4-BE49-F238E27FC236}">
                <a16:creationId xmlns:a16="http://schemas.microsoft.com/office/drawing/2014/main" id="{ED41D700-65A1-9940-B15F-4E277D659E79}"/>
              </a:ext>
            </a:extLst>
          </p:cNvPr>
          <p:cNvSpPr txBox="1"/>
          <p:nvPr/>
        </p:nvSpPr>
        <p:spPr>
          <a:xfrm>
            <a:off x="5613991" y="3158533"/>
            <a:ext cx="4498197" cy="1200329"/>
          </a:xfrm>
          <a:prstGeom prst="rect">
            <a:avLst/>
          </a:prstGeom>
          <a:noFill/>
        </p:spPr>
        <p:txBody>
          <a:bodyPr wrap="square" rtlCol="0">
            <a:spAutoFit/>
          </a:bodyPr>
          <a:lstStyle/>
          <a:p>
            <a:r>
              <a:rPr lang="en-US" sz="7200" dirty="0">
                <a:solidFill>
                  <a:srgbClr val="FF0000"/>
                </a:solidFill>
                <a:latin typeface="Gill Sans Ultra Bold" panose="020B0A02020104020203" pitchFamily="34" charset="77"/>
              </a:rPr>
              <a:t>VOTED!</a:t>
            </a:r>
          </a:p>
        </p:txBody>
      </p:sp>
    </p:spTree>
    <p:extLst>
      <p:ext uri="{BB962C8B-B14F-4D97-AF65-F5344CB8AC3E}">
        <p14:creationId xmlns:p14="http://schemas.microsoft.com/office/powerpoint/2010/main" val="70516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DB822F-7EA2-594A-9364-E6C5919C8A3B}"/>
              </a:ext>
            </a:extLst>
          </p:cNvPr>
          <p:cNvPicPr>
            <a:picLocks noChangeAspect="1"/>
          </p:cNvPicPr>
          <p:nvPr/>
        </p:nvPicPr>
        <p:blipFill>
          <a:blip r:embed="rId3"/>
          <a:stretch>
            <a:fillRect/>
          </a:stretch>
        </p:blipFill>
        <p:spPr>
          <a:xfrm>
            <a:off x="481479" y="398928"/>
            <a:ext cx="4915274" cy="3588337"/>
          </a:xfrm>
          <a:prstGeom prst="rect">
            <a:avLst/>
          </a:prstGeom>
        </p:spPr>
      </p:pic>
      <p:pic>
        <p:nvPicPr>
          <p:cNvPr id="6" name="Picture 5">
            <a:extLst>
              <a:ext uri="{FF2B5EF4-FFF2-40B4-BE49-F238E27FC236}">
                <a16:creationId xmlns:a16="http://schemas.microsoft.com/office/drawing/2014/main" id="{AEBB0C9D-180C-A840-991E-CDC8616CFEA6}"/>
              </a:ext>
            </a:extLst>
          </p:cNvPr>
          <p:cNvPicPr>
            <a:picLocks noChangeAspect="1"/>
          </p:cNvPicPr>
          <p:nvPr/>
        </p:nvPicPr>
        <p:blipFill>
          <a:blip r:embed="rId4"/>
          <a:stretch>
            <a:fillRect/>
          </a:stretch>
        </p:blipFill>
        <p:spPr>
          <a:xfrm>
            <a:off x="6096000" y="423793"/>
            <a:ext cx="5232596" cy="3005207"/>
          </a:xfrm>
          <a:prstGeom prst="rect">
            <a:avLst/>
          </a:prstGeom>
        </p:spPr>
      </p:pic>
      <p:pic>
        <p:nvPicPr>
          <p:cNvPr id="8" name="Picture 7">
            <a:extLst>
              <a:ext uri="{FF2B5EF4-FFF2-40B4-BE49-F238E27FC236}">
                <a16:creationId xmlns:a16="http://schemas.microsoft.com/office/drawing/2014/main" id="{CB3D8F78-AE41-954E-943B-DA76DC64DE87}"/>
              </a:ext>
            </a:extLst>
          </p:cNvPr>
          <p:cNvPicPr>
            <a:picLocks noChangeAspect="1"/>
          </p:cNvPicPr>
          <p:nvPr/>
        </p:nvPicPr>
        <p:blipFill>
          <a:blip r:embed="rId5"/>
          <a:stretch>
            <a:fillRect/>
          </a:stretch>
        </p:blipFill>
        <p:spPr>
          <a:xfrm>
            <a:off x="995549" y="4102113"/>
            <a:ext cx="3887134" cy="2577339"/>
          </a:xfrm>
          <a:prstGeom prst="rect">
            <a:avLst/>
          </a:prstGeom>
        </p:spPr>
      </p:pic>
      <p:pic>
        <p:nvPicPr>
          <p:cNvPr id="10" name="Picture 9">
            <a:extLst>
              <a:ext uri="{FF2B5EF4-FFF2-40B4-BE49-F238E27FC236}">
                <a16:creationId xmlns:a16="http://schemas.microsoft.com/office/drawing/2014/main" id="{7F12D30E-1DF0-8B4C-BA25-0D222E28F227}"/>
              </a:ext>
            </a:extLst>
          </p:cNvPr>
          <p:cNvPicPr>
            <a:picLocks noChangeAspect="1"/>
          </p:cNvPicPr>
          <p:nvPr/>
        </p:nvPicPr>
        <p:blipFill>
          <a:blip r:embed="rId6"/>
          <a:stretch>
            <a:fillRect/>
          </a:stretch>
        </p:blipFill>
        <p:spPr>
          <a:xfrm>
            <a:off x="6795249" y="3513419"/>
            <a:ext cx="4114236" cy="3166033"/>
          </a:xfrm>
          <a:prstGeom prst="rect">
            <a:avLst/>
          </a:prstGeom>
        </p:spPr>
      </p:pic>
    </p:spTree>
    <p:extLst>
      <p:ext uri="{BB962C8B-B14F-4D97-AF65-F5344CB8AC3E}">
        <p14:creationId xmlns:p14="http://schemas.microsoft.com/office/powerpoint/2010/main" val="55008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1BBD24-C764-3748-9B32-72A8F48F35A9}"/>
              </a:ext>
            </a:extLst>
          </p:cNvPr>
          <p:cNvPicPr>
            <a:picLocks noChangeAspect="1"/>
          </p:cNvPicPr>
          <p:nvPr/>
        </p:nvPicPr>
        <p:blipFill>
          <a:blip r:embed="rId3"/>
          <a:stretch>
            <a:fillRect/>
          </a:stretch>
        </p:blipFill>
        <p:spPr>
          <a:xfrm>
            <a:off x="1111624" y="580375"/>
            <a:ext cx="6351494" cy="3556837"/>
          </a:xfrm>
          <a:prstGeom prst="rect">
            <a:avLst/>
          </a:prstGeom>
        </p:spPr>
      </p:pic>
      <p:pic>
        <p:nvPicPr>
          <p:cNvPr id="5" name="Picture 4">
            <a:extLst>
              <a:ext uri="{FF2B5EF4-FFF2-40B4-BE49-F238E27FC236}">
                <a16:creationId xmlns:a16="http://schemas.microsoft.com/office/drawing/2014/main" id="{4530411D-8F37-D44C-B7F5-7967F6DE1CDA}"/>
              </a:ext>
            </a:extLst>
          </p:cNvPr>
          <p:cNvPicPr>
            <a:picLocks noChangeAspect="1"/>
          </p:cNvPicPr>
          <p:nvPr/>
        </p:nvPicPr>
        <p:blipFill>
          <a:blip r:embed="rId4"/>
          <a:stretch>
            <a:fillRect/>
          </a:stretch>
        </p:blipFill>
        <p:spPr>
          <a:xfrm>
            <a:off x="6096000" y="2733113"/>
            <a:ext cx="5807923" cy="3864909"/>
          </a:xfrm>
          <a:prstGeom prst="rect">
            <a:avLst/>
          </a:prstGeom>
        </p:spPr>
      </p:pic>
      <p:pic>
        <p:nvPicPr>
          <p:cNvPr id="7" name="Picture 6">
            <a:extLst>
              <a:ext uri="{FF2B5EF4-FFF2-40B4-BE49-F238E27FC236}">
                <a16:creationId xmlns:a16="http://schemas.microsoft.com/office/drawing/2014/main" id="{FA95805C-AA46-8A40-B8AC-D3B2E3A71480}"/>
              </a:ext>
            </a:extLst>
          </p:cNvPr>
          <p:cNvPicPr>
            <a:picLocks noChangeAspect="1"/>
          </p:cNvPicPr>
          <p:nvPr/>
        </p:nvPicPr>
        <p:blipFill>
          <a:blip r:embed="rId5"/>
          <a:stretch>
            <a:fillRect/>
          </a:stretch>
        </p:blipFill>
        <p:spPr>
          <a:xfrm>
            <a:off x="1483659" y="4415117"/>
            <a:ext cx="3401786" cy="1905000"/>
          </a:xfrm>
          <a:prstGeom prst="rect">
            <a:avLst/>
          </a:prstGeom>
        </p:spPr>
      </p:pic>
    </p:spTree>
    <p:extLst>
      <p:ext uri="{BB962C8B-B14F-4D97-AF65-F5344CB8AC3E}">
        <p14:creationId xmlns:p14="http://schemas.microsoft.com/office/powerpoint/2010/main" val="325104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58EDCE-B0C4-EE45-8D91-A163624238AE}"/>
              </a:ext>
            </a:extLst>
          </p:cNvPr>
          <p:cNvPicPr>
            <a:picLocks noChangeAspect="1"/>
          </p:cNvPicPr>
          <p:nvPr/>
        </p:nvPicPr>
        <p:blipFill>
          <a:blip r:embed="rId3"/>
          <a:stretch>
            <a:fillRect/>
          </a:stretch>
        </p:blipFill>
        <p:spPr>
          <a:xfrm>
            <a:off x="620432" y="1460687"/>
            <a:ext cx="6750090" cy="4491878"/>
          </a:xfrm>
          <a:prstGeom prst="rect">
            <a:avLst/>
          </a:prstGeom>
        </p:spPr>
      </p:pic>
      <p:sp>
        <p:nvSpPr>
          <p:cNvPr id="4" name="TextBox 3">
            <a:extLst>
              <a:ext uri="{FF2B5EF4-FFF2-40B4-BE49-F238E27FC236}">
                <a16:creationId xmlns:a16="http://schemas.microsoft.com/office/drawing/2014/main" id="{0E4D8E75-49A7-7A4C-B4FD-7291C47513FA}"/>
              </a:ext>
            </a:extLst>
          </p:cNvPr>
          <p:cNvSpPr txBox="1"/>
          <p:nvPr/>
        </p:nvSpPr>
        <p:spPr>
          <a:xfrm>
            <a:off x="8516470" y="2598630"/>
            <a:ext cx="2832847" cy="1107996"/>
          </a:xfrm>
          <a:prstGeom prst="rect">
            <a:avLst/>
          </a:prstGeom>
          <a:noFill/>
        </p:spPr>
        <p:txBody>
          <a:bodyPr wrap="square" rtlCol="0">
            <a:spAutoFit/>
          </a:bodyPr>
          <a:lstStyle/>
          <a:p>
            <a:r>
              <a:rPr lang="en-US" sz="6600" dirty="0"/>
              <a:t>BALLOT</a:t>
            </a:r>
          </a:p>
        </p:txBody>
      </p:sp>
    </p:spTree>
    <p:extLst>
      <p:ext uri="{BB962C8B-B14F-4D97-AF65-F5344CB8AC3E}">
        <p14:creationId xmlns:p14="http://schemas.microsoft.com/office/powerpoint/2010/main" val="428392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6837-128D-5145-8462-0804748F076D}"/>
              </a:ext>
            </a:extLst>
          </p:cNvPr>
          <p:cNvSpPr>
            <a:spLocks noGrp="1"/>
          </p:cNvSpPr>
          <p:nvPr>
            <p:ph type="title"/>
          </p:nvPr>
        </p:nvSpPr>
        <p:spPr/>
        <p:txBody>
          <a:bodyPr/>
          <a:lstStyle/>
          <a:p>
            <a:r>
              <a:rPr lang="en-US" dirty="0"/>
              <a:t>What is a </a:t>
            </a:r>
            <a:r>
              <a:rPr lang="en-US" b="1" dirty="0"/>
              <a:t>CANDIDATE</a:t>
            </a:r>
            <a:r>
              <a:rPr lang="en-US" dirty="0"/>
              <a:t>?</a:t>
            </a:r>
          </a:p>
        </p:txBody>
      </p:sp>
      <p:sp>
        <p:nvSpPr>
          <p:cNvPr id="3" name="Text Placeholder 2">
            <a:extLst>
              <a:ext uri="{FF2B5EF4-FFF2-40B4-BE49-F238E27FC236}">
                <a16:creationId xmlns:a16="http://schemas.microsoft.com/office/drawing/2014/main" id="{FC9CDC6F-B749-714F-886A-CCB2A4B9A576}"/>
              </a:ext>
            </a:extLst>
          </p:cNvPr>
          <p:cNvSpPr>
            <a:spLocks noGrp="1"/>
          </p:cNvSpPr>
          <p:nvPr>
            <p:ph type="body" idx="1"/>
          </p:nvPr>
        </p:nvSpPr>
        <p:spPr/>
        <p:txBody>
          <a:bodyPr/>
          <a:lstStyle/>
          <a:p>
            <a:r>
              <a:rPr lang="en-US" dirty="0"/>
              <a:t> </a:t>
            </a:r>
          </a:p>
        </p:txBody>
      </p:sp>
      <p:pic>
        <p:nvPicPr>
          <p:cNvPr id="4" name="Picture 3">
            <a:extLst>
              <a:ext uri="{FF2B5EF4-FFF2-40B4-BE49-F238E27FC236}">
                <a16:creationId xmlns:a16="http://schemas.microsoft.com/office/drawing/2014/main" id="{D9D63E6B-CBFC-1740-91D7-3F0E0EF701C4}"/>
              </a:ext>
            </a:extLst>
          </p:cNvPr>
          <p:cNvPicPr>
            <a:picLocks noChangeAspect="1"/>
          </p:cNvPicPr>
          <p:nvPr/>
        </p:nvPicPr>
        <p:blipFill>
          <a:blip r:embed="rId3"/>
          <a:stretch>
            <a:fillRect/>
          </a:stretch>
        </p:blipFill>
        <p:spPr>
          <a:xfrm>
            <a:off x="7537450" y="733426"/>
            <a:ext cx="3810000" cy="2133600"/>
          </a:xfrm>
          <a:prstGeom prst="rect">
            <a:avLst/>
          </a:prstGeom>
        </p:spPr>
      </p:pic>
      <p:pic>
        <p:nvPicPr>
          <p:cNvPr id="5" name="Picture 4">
            <a:extLst>
              <a:ext uri="{FF2B5EF4-FFF2-40B4-BE49-F238E27FC236}">
                <a16:creationId xmlns:a16="http://schemas.microsoft.com/office/drawing/2014/main" id="{59CD45C8-7794-AE45-9B0C-7B1097C75E3D}"/>
              </a:ext>
            </a:extLst>
          </p:cNvPr>
          <p:cNvPicPr>
            <a:picLocks noChangeAspect="1"/>
          </p:cNvPicPr>
          <p:nvPr/>
        </p:nvPicPr>
        <p:blipFill>
          <a:blip r:embed="rId4"/>
          <a:stretch>
            <a:fillRect/>
          </a:stretch>
        </p:blipFill>
        <p:spPr>
          <a:xfrm>
            <a:off x="1612900" y="638176"/>
            <a:ext cx="3492500" cy="2324100"/>
          </a:xfrm>
          <a:prstGeom prst="rect">
            <a:avLst/>
          </a:prstGeom>
        </p:spPr>
      </p:pic>
    </p:spTree>
    <p:extLst>
      <p:ext uri="{BB962C8B-B14F-4D97-AF65-F5344CB8AC3E}">
        <p14:creationId xmlns:p14="http://schemas.microsoft.com/office/powerpoint/2010/main" val="1619702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2676</TotalTime>
  <Words>673</Words>
  <Application>Microsoft Macintosh PowerPoint</Application>
  <PresentationFormat>Widescreen</PresentationFormat>
  <Paragraphs>58</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Gill Sans Ultra Bold</vt:lpstr>
      <vt:lpstr>Office Theme</vt:lpstr>
      <vt:lpstr>Building Background: VOTING</vt:lpstr>
      <vt:lpstr>What is a VOTE?</vt:lpstr>
      <vt:lpstr> RAISE YOUR HAND   if you like doing MATH    better than reading  </vt:lpstr>
      <vt:lpstr> RAISE YOUR HAND   if you like READING    better than doing MATH  </vt:lpstr>
      <vt:lpstr>PowerPoint Presentation</vt:lpstr>
      <vt:lpstr>PowerPoint Presentation</vt:lpstr>
      <vt:lpstr>PowerPoint Presentation</vt:lpstr>
      <vt:lpstr>PowerPoint Presentation</vt:lpstr>
      <vt:lpstr>What is a CANDIDATE?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Background: VOTING</dc:title>
  <dc:creator>Thulen, Stephanie</dc:creator>
  <cp:lastModifiedBy>Thulen, Stephanie</cp:lastModifiedBy>
  <cp:revision>13</cp:revision>
  <dcterms:created xsi:type="dcterms:W3CDTF">2019-05-05T17:21:13Z</dcterms:created>
  <dcterms:modified xsi:type="dcterms:W3CDTF">2019-05-07T14:03:21Z</dcterms:modified>
</cp:coreProperties>
</file>